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" initials="M" lastIdx="9" clrIdx="0">
    <p:extLst>
      <p:ext uri="{19B8F6BF-5375-455C-9EA6-DF929625EA0E}">
        <p15:presenceInfo xmlns:p15="http://schemas.microsoft.com/office/powerpoint/2012/main" userId="M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FC59-5021-4490-888C-4DB9F545F6F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22C7-138F-440F-A247-4A9045EE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14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17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1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DBEC-1C90-42A7-A1FF-6149F00353B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C7F93A-C433-47A7-BCCD-F212056F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41892" y="3302454"/>
            <a:ext cx="7444292" cy="604114"/>
          </a:xfrm>
        </p:spPr>
        <p:txBody>
          <a:bodyPr/>
          <a:lstStyle/>
          <a:p>
            <a:r>
              <a:rPr lang="en-US" sz="3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 Ag at the GMA!</a:t>
            </a:r>
          </a:p>
        </p:txBody>
      </p:sp>
      <p:pic>
        <p:nvPicPr>
          <p:cNvPr id="5" name="Picture 4" descr="A group of children raising their hands&#10;&#10;Description automatically generated with low confidence">
            <a:extLst>
              <a:ext uri="{FF2B5EF4-FFF2-40B4-BE49-F238E27FC236}">
                <a16:creationId xmlns:a16="http://schemas.microsoft.com/office/drawing/2014/main" id="{DF3190DE-166A-490D-85A8-90172069C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94" y="3904412"/>
            <a:ext cx="4177944" cy="27874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A person sitting next to a statue of a cow&#10;&#10;Description automatically generated with medium confidence">
            <a:extLst>
              <a:ext uri="{FF2B5EF4-FFF2-40B4-BE49-F238E27FC236}">
                <a16:creationId xmlns:a16="http://schemas.microsoft.com/office/drawing/2014/main" id="{C6C4EF67-B943-2CD7-3ABC-88C5E9245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8847" r="19564" b="14733"/>
          <a:stretch/>
        </p:blipFill>
        <p:spPr>
          <a:xfrm>
            <a:off x="1118905" y="134827"/>
            <a:ext cx="3119215" cy="31676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9A63B80F-9081-F4B9-CBA9-521F567AF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78" y="134827"/>
            <a:ext cx="4128215" cy="3096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A couple of cows in a pen&#10;&#10;Description automatically generated with low confidence">
            <a:extLst>
              <a:ext uri="{FF2B5EF4-FFF2-40B4-BE49-F238E27FC236}">
                <a16:creationId xmlns:a16="http://schemas.microsoft.com/office/drawing/2014/main" id="{808470A8-6264-D596-37D4-9D47A3F5C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0" y="3906568"/>
            <a:ext cx="4177944" cy="2785296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5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809" y="1930400"/>
            <a:ext cx="4184035" cy="377411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ABAC’s Georgia Museum of Agriculture (GMA) in Tifton, GA.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GMA is a place where people learn about farming in the past and present.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our trip, we will learn about modern farming and natural resources!</a:t>
            </a:r>
          </a:p>
        </p:txBody>
      </p:sp>
      <p:pic>
        <p:nvPicPr>
          <p:cNvPr id="8" name="Picture 7" descr="A picture containing tree, outdoor, road, sky&#10;&#10;Description automatically generated">
            <a:extLst>
              <a:ext uri="{FF2B5EF4-FFF2-40B4-BE49-F238E27FC236}">
                <a16:creationId xmlns:a16="http://schemas.microsoft.com/office/drawing/2014/main" id="{73592454-ABE5-4FDA-817D-C76EB4B00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67" y="535730"/>
            <a:ext cx="4184009" cy="27893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262B90B-2D7A-428B-ABD5-B8DE157AD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28" y="3532932"/>
            <a:ext cx="2748874" cy="2825696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6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are we doing?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297445"/>
            <a:ext cx="4184035" cy="525435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be participating in a fun program called Destination Ag!</a:t>
            </a:r>
          </a:p>
          <a:p>
            <a:pPr>
              <a:buClr>
                <a:schemeClr val="accent2"/>
              </a:buClr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purpose of our trip is to learn about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agriculture. </a:t>
            </a:r>
          </a:p>
          <a:p>
            <a:pPr>
              <a:buClr>
                <a:schemeClr val="accent2"/>
              </a:buClr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 is a big word that means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farming.</a:t>
            </a:r>
          </a:p>
          <a:p>
            <a:pPr>
              <a:buClr>
                <a:schemeClr val="accent2"/>
              </a:buClr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think agriculture is important to you?</a:t>
            </a:r>
          </a:p>
          <a:p>
            <a:pPr>
              <a:buClr>
                <a:schemeClr val="accent2"/>
              </a:buClr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erson holding a turtle&#10;&#10;Description automatically generated with medium confidence">
            <a:extLst>
              <a:ext uri="{FF2B5EF4-FFF2-40B4-BE49-F238E27FC236}">
                <a16:creationId xmlns:a16="http://schemas.microsoft.com/office/drawing/2014/main" id="{4268C990-F473-461D-B635-73DEC9D47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10" y="360624"/>
            <a:ext cx="4184035" cy="27893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 picture containing person, sky, outdoor, group&#10;&#10;Description automatically generated">
            <a:extLst>
              <a:ext uri="{FF2B5EF4-FFF2-40B4-BE49-F238E27FC236}">
                <a16:creationId xmlns:a16="http://schemas.microsoft.com/office/drawing/2014/main" id="{871C42F1-25B7-A413-CA40-EDD83795C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12" y="3270574"/>
            <a:ext cx="4184033" cy="2789356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3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expect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a lot!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Dirty!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2890" y="2160588"/>
            <a:ext cx="4184034" cy="3880773"/>
          </a:xfrm>
        </p:spPr>
        <p:txBody>
          <a:bodyPr>
            <a:normAutofit/>
          </a:bodyPr>
          <a:lstStyle/>
          <a:p>
            <a:r>
              <a:rPr lang="en-US" sz="2800" dirty="0"/>
              <a:t>Be Surprised!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 Outside!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group of people standing together outside&#10;&#10;Description automatically generated with low confidence">
            <a:extLst>
              <a:ext uri="{FF2B5EF4-FFF2-40B4-BE49-F238E27FC236}">
                <a16:creationId xmlns:a16="http://schemas.microsoft.com/office/drawing/2014/main" id="{A4889D11-6EF4-4B0F-8178-FD9C22CA9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6278" y="1917583"/>
            <a:ext cx="4861419" cy="3240946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0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Are there rules? Of Course!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en-US" sz="4000" dirty="0"/>
              <a:t>Be Respectful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endParaRPr lang="en-US" sz="4000" dirty="0"/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en-US" sz="4000" dirty="0"/>
              <a:t>Be safe</a:t>
            </a:r>
          </a:p>
          <a:p>
            <a:pPr>
              <a:buClr>
                <a:schemeClr val="accent2"/>
              </a:buClr>
              <a:buFont typeface="+mj-lt"/>
              <a:buAutoNum type="arabicPeriod"/>
            </a:pPr>
            <a:endParaRPr lang="en-US" sz="4000" dirty="0"/>
          </a:p>
          <a:p>
            <a:pPr>
              <a:buClr>
                <a:schemeClr val="accent2"/>
              </a:buClr>
              <a:buFont typeface="+mj-lt"/>
              <a:buAutoNum type="arabicPeriod"/>
            </a:pPr>
            <a:r>
              <a:rPr lang="en-US" sz="4000" dirty="0"/>
              <a:t>Have fun</a:t>
            </a:r>
          </a:p>
        </p:txBody>
      </p:sp>
      <p:pic>
        <p:nvPicPr>
          <p:cNvPr id="5" name="Picture 4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FB5BD00F-120C-B0B0-0F0E-44411FE5F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5489" y="1828101"/>
            <a:ext cx="4802697" cy="32017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03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Wear close-toed shoes and outside clothes!</a:t>
            </a:r>
          </a:p>
          <a:p>
            <a:endParaRPr lang="en-US" sz="2800" dirty="0"/>
          </a:p>
          <a:p>
            <a:r>
              <a:rPr lang="en-US" sz="2800" dirty="0"/>
              <a:t>Come ready to learn and have fun!</a:t>
            </a:r>
          </a:p>
          <a:p>
            <a:endParaRPr lang="en-US" sz="2800" dirty="0"/>
          </a:p>
          <a:p>
            <a:r>
              <a:rPr lang="en-US" sz="2800" dirty="0"/>
              <a:t>Follow the rules!</a:t>
            </a:r>
          </a:p>
        </p:txBody>
      </p:sp>
      <p:pic>
        <p:nvPicPr>
          <p:cNvPr id="7" name="Picture 6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113643D5-73D3-76E1-5471-C2BD06D2F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34" y="603699"/>
            <a:ext cx="3844788" cy="28835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A picture containing outdoor, grass, sky, chair&#10;&#10;Description automatically generated">
            <a:extLst>
              <a:ext uri="{FF2B5EF4-FFF2-40B4-BE49-F238E27FC236}">
                <a16:creationId xmlns:a16="http://schemas.microsoft.com/office/drawing/2014/main" id="{1065AF51-A80F-4368-F290-D1C8435BD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6"/>
          <a:stretch/>
        </p:blipFill>
        <p:spPr>
          <a:xfrm>
            <a:off x="4975667" y="3719493"/>
            <a:ext cx="4430521" cy="24162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89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1804-5276-46FD-B37C-595B2E46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Can’t Wait to See You at the GMA!</a:t>
            </a:r>
          </a:p>
        </p:txBody>
      </p:sp>
      <p:pic>
        <p:nvPicPr>
          <p:cNvPr id="4" name="Picture 3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833A942-631B-B2E5-4FB4-5F77148B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42" y="1566278"/>
            <a:ext cx="7563451" cy="44922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78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9|2.4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.6|2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0.8|0.9|0.5|0.9"/>
</p:tagLst>
</file>

<file path=ppt/theme/theme1.xml><?xml version="1.0" encoding="utf-8"?>
<a:theme xmlns:a="http://schemas.openxmlformats.org/drawingml/2006/main" name="Facet">
  <a:themeElements>
    <a:clrScheme name="DESTA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DB9E2C"/>
      </a:accent1>
      <a:accent2>
        <a:srgbClr val="005430"/>
      </a:accent2>
      <a:accent3>
        <a:srgbClr val="A8771C"/>
      </a:accent3>
      <a:accent4>
        <a:srgbClr val="007E48"/>
      </a:accent4>
      <a:accent5>
        <a:srgbClr val="DB9E2C"/>
      </a:accent5>
      <a:accent6>
        <a:srgbClr val="005430"/>
      </a:accent6>
      <a:hlink>
        <a:srgbClr val="E9C480"/>
      </a:hlink>
      <a:folHlink>
        <a:srgbClr val="00BE6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168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Trebuchet MS</vt:lpstr>
      <vt:lpstr>Wingdings 3</vt:lpstr>
      <vt:lpstr>Facet</vt:lpstr>
      <vt:lpstr>Destination Ag at the GMA!</vt:lpstr>
      <vt:lpstr>Where are we going?</vt:lpstr>
      <vt:lpstr>What are we doing?</vt:lpstr>
      <vt:lpstr>You should expect to…..</vt:lpstr>
      <vt:lpstr>Are there rules? Of Course!</vt:lpstr>
      <vt:lpstr>Don’t forget to…</vt:lpstr>
      <vt:lpstr>Can’t Wait to See You at the GMA!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at the GMA!</dc:title>
  <dc:creator>Hillary Reeves</dc:creator>
  <cp:lastModifiedBy>Kelly Jo Scott</cp:lastModifiedBy>
  <cp:revision>27</cp:revision>
  <cp:lastPrinted>2017-08-15T14:44:05Z</cp:lastPrinted>
  <dcterms:created xsi:type="dcterms:W3CDTF">2017-08-08T16:36:26Z</dcterms:created>
  <dcterms:modified xsi:type="dcterms:W3CDTF">2023-01-03T17:20:23Z</dcterms:modified>
</cp:coreProperties>
</file>