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9" r:id="rId4"/>
    <p:sldId id="258" r:id="rId5"/>
    <p:sldId id="261" r:id="rId6"/>
    <p:sldId id="260"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7227" autoAdjust="0"/>
  </p:normalViewPr>
  <p:slideViewPr>
    <p:cSldViewPr snapToGrid="0">
      <p:cViewPr varScale="1">
        <p:scale>
          <a:sx n="95" d="100"/>
          <a:sy n="95" d="100"/>
        </p:scale>
        <p:origin x="21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D454A3-A414-4763-BD71-048BD7CBC1EC}" type="datetimeFigureOut">
              <a:rPr lang="en-US" smtClean="0"/>
              <a:t>7/5/2018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7C3EBB-26D5-4B83-BD3E-8EC74E71E3C4}" type="slidenum">
              <a:rPr lang="en-US" smtClean="0"/>
              <a:t>‹#›</a:t>
            </a:fld>
            <a:endParaRPr lang="en-US"/>
          </a:p>
        </p:txBody>
      </p:sp>
    </p:spTree>
    <p:extLst>
      <p:ext uri="{BB962C8B-B14F-4D97-AF65-F5344CB8AC3E}">
        <p14:creationId xmlns:p14="http://schemas.microsoft.com/office/powerpoint/2010/main" val="1111309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we</a:t>
            </a:r>
            <a:r>
              <a:rPr lang="en-US" baseline="0" dirty="0"/>
              <a:t> are learning (or reviewing) the difference between perimeter and area.</a:t>
            </a:r>
            <a:endParaRPr lang="en-US" dirty="0"/>
          </a:p>
        </p:txBody>
      </p:sp>
      <p:sp>
        <p:nvSpPr>
          <p:cNvPr id="4" name="Slide Number Placeholder 3"/>
          <p:cNvSpPr>
            <a:spLocks noGrp="1"/>
          </p:cNvSpPr>
          <p:nvPr>
            <p:ph type="sldNum" sz="quarter" idx="10"/>
          </p:nvPr>
        </p:nvSpPr>
        <p:spPr/>
        <p:txBody>
          <a:bodyPr/>
          <a:lstStyle/>
          <a:p>
            <a:fld id="{E27C3EBB-26D5-4B83-BD3E-8EC74E71E3C4}" type="slidenum">
              <a:rPr lang="en-US" smtClean="0"/>
              <a:t>1</a:t>
            </a:fld>
            <a:endParaRPr lang="en-US"/>
          </a:p>
        </p:txBody>
      </p:sp>
    </p:spTree>
    <p:extLst>
      <p:ext uri="{BB962C8B-B14F-4D97-AF65-F5344CB8AC3E}">
        <p14:creationId xmlns:p14="http://schemas.microsoft.com/office/powerpoint/2010/main" val="363450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Click to define</a:t>
            </a:r>
            <a:r>
              <a:rPr lang="en-US" baseline="0" dirty="0"/>
              <a:t> perimeter. </a:t>
            </a:r>
            <a:r>
              <a:rPr lang="en-US" dirty="0"/>
              <a:t>Perimeter</a:t>
            </a:r>
            <a:r>
              <a:rPr lang="en-US" baseline="0" dirty="0"/>
              <a:t> is the total length of all the sides (in straight edge shapes, not in circles).</a:t>
            </a:r>
          </a:p>
          <a:p>
            <a:r>
              <a:rPr lang="en-US" baseline="0" dirty="0"/>
              <a:t>To find perimeter, you need to add all the sides together.</a:t>
            </a:r>
          </a:p>
          <a:p>
            <a:r>
              <a:rPr lang="en-US" baseline="0" dirty="0"/>
              <a:t>Click to ask what is the perimeter of this square.</a:t>
            </a:r>
          </a:p>
          <a:p>
            <a:r>
              <a:rPr lang="en-US" baseline="0" dirty="0"/>
              <a:t>Click for equations. Remember, that a square has four equal sides.</a:t>
            </a:r>
          </a:p>
          <a:p>
            <a:r>
              <a:rPr lang="en-US" baseline="0" dirty="0"/>
              <a:t>Click for answer (20 inches).</a:t>
            </a:r>
            <a:endParaRPr lang="en-US" dirty="0"/>
          </a:p>
        </p:txBody>
      </p:sp>
      <p:sp>
        <p:nvSpPr>
          <p:cNvPr id="4" name="Slide Number Placeholder 3"/>
          <p:cNvSpPr>
            <a:spLocks noGrp="1"/>
          </p:cNvSpPr>
          <p:nvPr>
            <p:ph type="sldNum" sz="quarter" idx="10"/>
          </p:nvPr>
        </p:nvSpPr>
        <p:spPr/>
        <p:txBody>
          <a:bodyPr/>
          <a:lstStyle/>
          <a:p>
            <a:fld id="{E27C3EBB-26D5-4B83-BD3E-8EC74E71E3C4}" type="slidenum">
              <a:rPr lang="en-US" smtClean="0"/>
              <a:t>2</a:t>
            </a:fld>
            <a:endParaRPr lang="en-US"/>
          </a:p>
        </p:txBody>
      </p:sp>
    </p:spTree>
    <p:extLst>
      <p:ext uri="{BB962C8B-B14F-4D97-AF65-F5344CB8AC3E}">
        <p14:creationId xmlns:p14="http://schemas.microsoft.com/office/powerpoint/2010/main" val="2554886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What is the perimeter of this rectangle. Remember, rectangles have two pairs of sides that are the same length.</a:t>
            </a:r>
          </a:p>
          <a:p>
            <a:r>
              <a:rPr lang="en-US" baseline="0" dirty="0"/>
              <a:t>Click for rectangle with measurements.</a:t>
            </a:r>
          </a:p>
          <a:p>
            <a:r>
              <a:rPr lang="en-US" baseline="0" dirty="0"/>
              <a:t>Click for equations.</a:t>
            </a:r>
          </a:p>
          <a:p>
            <a:r>
              <a:rPr lang="en-US" baseline="0" dirty="0"/>
              <a:t>Click for answer (34 inches).</a:t>
            </a:r>
            <a:endParaRPr lang="en-US" dirty="0"/>
          </a:p>
        </p:txBody>
      </p:sp>
      <p:sp>
        <p:nvSpPr>
          <p:cNvPr id="4" name="Slide Number Placeholder 3"/>
          <p:cNvSpPr>
            <a:spLocks noGrp="1"/>
          </p:cNvSpPr>
          <p:nvPr>
            <p:ph type="sldNum" sz="quarter" idx="10"/>
          </p:nvPr>
        </p:nvSpPr>
        <p:spPr/>
        <p:txBody>
          <a:bodyPr/>
          <a:lstStyle/>
          <a:p>
            <a:fld id="{E27C3EBB-26D5-4B83-BD3E-8EC74E71E3C4}" type="slidenum">
              <a:rPr lang="en-US" smtClean="0"/>
              <a:t>3</a:t>
            </a:fld>
            <a:endParaRPr lang="en-US"/>
          </a:p>
        </p:txBody>
      </p:sp>
    </p:spTree>
    <p:extLst>
      <p:ext uri="{BB962C8B-B14F-4D97-AF65-F5344CB8AC3E}">
        <p14:creationId xmlns:p14="http://schemas.microsoft.com/office/powerpoint/2010/main" val="2325456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Click to</a:t>
            </a:r>
            <a:r>
              <a:rPr lang="en-US" baseline="0" dirty="0"/>
              <a:t> define area. </a:t>
            </a:r>
            <a:r>
              <a:rPr lang="en-US" dirty="0"/>
              <a:t>Area is the amount of space in a boundary </a:t>
            </a:r>
            <a:r>
              <a:rPr lang="en-US" baseline="0" dirty="0"/>
              <a:t>(in straight edge shapes, not in circles). </a:t>
            </a:r>
            <a:endParaRPr lang="en-US" baseline="0" dirty="0" smtClean="0"/>
          </a:p>
          <a:p>
            <a:r>
              <a:rPr lang="en-US" baseline="0" dirty="0" smtClean="0"/>
              <a:t>Click </a:t>
            </a:r>
            <a:r>
              <a:rPr lang="en-US" baseline="0" dirty="0"/>
              <a:t>to ask what is the area of the square?</a:t>
            </a:r>
          </a:p>
          <a:p>
            <a:r>
              <a:rPr lang="en-US" baseline="0" dirty="0" smtClean="0"/>
              <a:t>Click to show “Let’s </a:t>
            </a:r>
            <a:r>
              <a:rPr lang="en-US" baseline="0" dirty="0"/>
              <a:t>draw an array </a:t>
            </a:r>
            <a:r>
              <a:rPr lang="en-US" baseline="0" dirty="0" smtClean="0"/>
              <a:t>and count the number of squares.” This will help </a:t>
            </a:r>
            <a:r>
              <a:rPr lang="en-US" baseline="0" dirty="0"/>
              <a:t>us solve the problem. </a:t>
            </a:r>
          </a:p>
          <a:p>
            <a:r>
              <a:rPr lang="en-US" baseline="0" dirty="0"/>
              <a:t>Click to show array lines. </a:t>
            </a:r>
            <a:r>
              <a:rPr lang="en-US" baseline="0" dirty="0" smtClean="0"/>
              <a:t>Remember, area will be the </a:t>
            </a:r>
            <a:r>
              <a:rPr lang="en-US" baseline="0" dirty="0"/>
              <a:t>number of squares inside the box.</a:t>
            </a:r>
          </a:p>
          <a:p>
            <a:r>
              <a:rPr lang="en-US" baseline="0" dirty="0"/>
              <a:t>Click</a:t>
            </a:r>
            <a:r>
              <a:rPr lang="en-US" baseline="0" dirty="0" smtClean="0"/>
              <a:t>: to start counting the squares (number will appear automatically).</a:t>
            </a:r>
            <a:endParaRPr lang="en-US" baseline="0" dirty="0"/>
          </a:p>
          <a:p>
            <a:r>
              <a:rPr lang="en-US" baseline="0" dirty="0" smtClean="0"/>
              <a:t>Click </a:t>
            </a:r>
            <a:r>
              <a:rPr lang="en-US" baseline="0" dirty="0"/>
              <a:t>to show answer (25).</a:t>
            </a:r>
            <a:endParaRPr lang="en-US" dirty="0"/>
          </a:p>
        </p:txBody>
      </p:sp>
      <p:sp>
        <p:nvSpPr>
          <p:cNvPr id="4" name="Slide Number Placeholder 3"/>
          <p:cNvSpPr>
            <a:spLocks noGrp="1"/>
          </p:cNvSpPr>
          <p:nvPr>
            <p:ph type="sldNum" sz="quarter" idx="10"/>
          </p:nvPr>
        </p:nvSpPr>
        <p:spPr/>
        <p:txBody>
          <a:bodyPr/>
          <a:lstStyle/>
          <a:p>
            <a:fld id="{E27C3EBB-26D5-4B83-BD3E-8EC74E71E3C4}" type="slidenum">
              <a:rPr lang="en-US" smtClean="0"/>
              <a:t>4</a:t>
            </a:fld>
            <a:endParaRPr lang="en-US"/>
          </a:p>
        </p:txBody>
      </p:sp>
    </p:spTree>
    <p:extLst>
      <p:ext uri="{BB962C8B-B14F-4D97-AF65-F5344CB8AC3E}">
        <p14:creationId xmlns:p14="http://schemas.microsoft.com/office/powerpoint/2010/main" val="4019989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Let’s try again with our rectangle. Click for rectangle to appear.</a:t>
            </a:r>
          </a:p>
          <a:p>
            <a:r>
              <a:rPr lang="en-US" baseline="0" dirty="0"/>
              <a:t>Instead of counting each square, let’s use the area </a:t>
            </a:r>
            <a:r>
              <a:rPr lang="en-US" baseline="0" dirty="0" smtClean="0"/>
              <a:t>math formula</a:t>
            </a:r>
            <a:r>
              <a:rPr lang="en-US" baseline="0" dirty="0"/>
              <a:t>: Length x Width (click </a:t>
            </a:r>
            <a:r>
              <a:rPr lang="en-US" baseline="0" dirty="0" smtClean="0"/>
              <a:t>to show equation</a:t>
            </a:r>
            <a:r>
              <a:rPr lang="en-US" baseline="0" dirty="0"/>
              <a:t>).</a:t>
            </a:r>
          </a:p>
          <a:p>
            <a:r>
              <a:rPr lang="en-US" baseline="0" dirty="0"/>
              <a:t>For our rectangle, we have 15 squares across and 2 squares down (click to count the squares).</a:t>
            </a:r>
          </a:p>
          <a:p>
            <a:r>
              <a:rPr lang="en-US" baseline="0" dirty="0"/>
              <a:t>Let’s </a:t>
            </a:r>
            <a:r>
              <a:rPr lang="en-US" baseline="0" dirty="0" smtClean="0"/>
              <a:t>place these </a:t>
            </a:r>
            <a:r>
              <a:rPr lang="en-US" baseline="0" dirty="0"/>
              <a:t>numbers </a:t>
            </a:r>
            <a:r>
              <a:rPr lang="en-US" baseline="0" dirty="0" smtClean="0"/>
              <a:t>in </a:t>
            </a:r>
            <a:r>
              <a:rPr lang="en-US" baseline="0" dirty="0"/>
              <a:t>our formula.</a:t>
            </a:r>
          </a:p>
          <a:p>
            <a:r>
              <a:rPr lang="en-US" baseline="0" dirty="0"/>
              <a:t>Click to add 15 for length.</a:t>
            </a:r>
          </a:p>
          <a:p>
            <a:r>
              <a:rPr lang="en-US" baseline="0" dirty="0"/>
              <a:t>Click to add 2 for width</a:t>
            </a:r>
            <a:r>
              <a:rPr lang="en-US" baseline="0" dirty="0" smtClean="0"/>
              <a:t>. What’s the answer?</a:t>
            </a:r>
            <a:endParaRPr lang="en-US" baseline="0" dirty="0"/>
          </a:p>
          <a:p>
            <a:r>
              <a:rPr lang="en-US" baseline="0" dirty="0"/>
              <a:t>Click to show 30.</a:t>
            </a:r>
          </a:p>
          <a:p>
            <a:r>
              <a:rPr lang="en-US" baseline="0" dirty="0"/>
              <a:t>So this rectangle has an area of 30 square inches (click to show 30 </a:t>
            </a:r>
            <a:r>
              <a:rPr lang="en-US" baseline="0" dirty="0" smtClean="0"/>
              <a:t>square).</a:t>
            </a:r>
          </a:p>
          <a:p>
            <a:r>
              <a:rPr lang="en-US" baseline="0" dirty="0" smtClean="0"/>
              <a:t>Let’s count to make sure we are correct!</a:t>
            </a:r>
          </a:p>
          <a:p>
            <a:r>
              <a:rPr lang="en-US" baseline="0" dirty="0" smtClean="0"/>
              <a:t>Click to start the automatic counting of the squares</a:t>
            </a:r>
            <a:endParaRPr lang="en-US" baseline="0" dirty="0"/>
          </a:p>
        </p:txBody>
      </p:sp>
      <p:sp>
        <p:nvSpPr>
          <p:cNvPr id="4" name="Slide Number Placeholder 3"/>
          <p:cNvSpPr>
            <a:spLocks noGrp="1"/>
          </p:cNvSpPr>
          <p:nvPr>
            <p:ph type="sldNum" sz="quarter" idx="10"/>
          </p:nvPr>
        </p:nvSpPr>
        <p:spPr/>
        <p:txBody>
          <a:bodyPr/>
          <a:lstStyle/>
          <a:p>
            <a:fld id="{E27C3EBB-26D5-4B83-BD3E-8EC74E71E3C4}" type="slidenum">
              <a:rPr lang="en-US" smtClean="0"/>
              <a:t>5</a:t>
            </a:fld>
            <a:endParaRPr lang="en-US"/>
          </a:p>
        </p:txBody>
      </p:sp>
    </p:spTree>
    <p:extLst>
      <p:ext uri="{BB962C8B-B14F-4D97-AF65-F5344CB8AC3E}">
        <p14:creationId xmlns:p14="http://schemas.microsoft.com/office/powerpoint/2010/main" val="21792390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Farmers</a:t>
            </a:r>
            <a:r>
              <a:rPr lang="en-US" baseline="0" dirty="0"/>
              <a:t> use perimeter to determine how much fence they need to surround a field. </a:t>
            </a:r>
          </a:p>
          <a:p>
            <a:r>
              <a:rPr lang="en-US" baseline="0" dirty="0"/>
              <a:t>Let’s solve a problem. Click to show farm and problem.</a:t>
            </a:r>
          </a:p>
          <a:p>
            <a:r>
              <a:rPr lang="en-US" baseline="0" dirty="0"/>
              <a:t>What do we need to know? How much fence to buy to surround the cows. </a:t>
            </a:r>
          </a:p>
          <a:p>
            <a:r>
              <a:rPr lang="en-US" baseline="0" dirty="0"/>
              <a:t>Click to show fence and numbers.</a:t>
            </a:r>
          </a:p>
          <a:p>
            <a:r>
              <a:rPr lang="en-US" baseline="0" dirty="0"/>
              <a:t>Let’s add the sides of the fence together. Click to show equation.</a:t>
            </a:r>
          </a:p>
          <a:p>
            <a:r>
              <a:rPr lang="en-US" baseline="0" dirty="0"/>
              <a:t>Click to show answer (2, 026 feet).</a:t>
            </a:r>
            <a:endParaRPr lang="en-US" dirty="0"/>
          </a:p>
        </p:txBody>
      </p:sp>
      <p:sp>
        <p:nvSpPr>
          <p:cNvPr id="4" name="Slide Number Placeholder 3"/>
          <p:cNvSpPr>
            <a:spLocks noGrp="1"/>
          </p:cNvSpPr>
          <p:nvPr>
            <p:ph type="sldNum" sz="quarter" idx="10"/>
          </p:nvPr>
        </p:nvSpPr>
        <p:spPr/>
        <p:txBody>
          <a:bodyPr/>
          <a:lstStyle/>
          <a:p>
            <a:fld id="{E27C3EBB-26D5-4B83-BD3E-8EC74E71E3C4}" type="slidenum">
              <a:rPr lang="en-US" smtClean="0"/>
              <a:t>6</a:t>
            </a:fld>
            <a:endParaRPr lang="en-US"/>
          </a:p>
        </p:txBody>
      </p:sp>
    </p:spTree>
    <p:extLst>
      <p:ext uri="{BB962C8B-B14F-4D97-AF65-F5344CB8AC3E}">
        <p14:creationId xmlns:p14="http://schemas.microsoft.com/office/powerpoint/2010/main" val="1502826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Farmers</a:t>
            </a:r>
            <a:r>
              <a:rPr lang="en-US" baseline="0" dirty="0"/>
              <a:t> use are to help them determine different needs of the farm.</a:t>
            </a:r>
          </a:p>
          <a:p>
            <a:r>
              <a:rPr lang="en-US" baseline="0" dirty="0"/>
              <a:t>Let’s solve a problem. Click to show farm and numbers.</a:t>
            </a:r>
          </a:p>
          <a:p>
            <a:r>
              <a:rPr lang="en-US" baseline="0" dirty="0"/>
              <a:t>Let’s first determine the area. Click to show </a:t>
            </a:r>
            <a:r>
              <a:rPr lang="en-US" baseline="0" dirty="0" smtClean="0"/>
              <a:t>verbal equation</a:t>
            </a:r>
            <a:r>
              <a:rPr lang="en-US" baseline="0" dirty="0"/>
              <a:t> </a:t>
            </a:r>
            <a:r>
              <a:rPr lang="en-US" baseline="0" dirty="0" smtClean="0"/>
              <a:t>Length x Width = Area.</a:t>
            </a:r>
          </a:p>
          <a:p>
            <a:r>
              <a:rPr lang="en-US" baseline="0" dirty="0" smtClean="0"/>
              <a:t>Let’s include the numbers we need for the equation. Click to show the numeral equation.</a:t>
            </a:r>
            <a:endParaRPr lang="en-US" baseline="0" dirty="0"/>
          </a:p>
          <a:p>
            <a:r>
              <a:rPr lang="en-US" baseline="0" dirty="0"/>
              <a:t>Click to show answer (24 acres).</a:t>
            </a:r>
            <a:endParaRPr lang="en-US" dirty="0"/>
          </a:p>
        </p:txBody>
      </p:sp>
      <p:sp>
        <p:nvSpPr>
          <p:cNvPr id="4" name="Slide Number Placeholder 3"/>
          <p:cNvSpPr>
            <a:spLocks noGrp="1"/>
          </p:cNvSpPr>
          <p:nvPr>
            <p:ph type="sldNum" sz="quarter" idx="10"/>
          </p:nvPr>
        </p:nvSpPr>
        <p:spPr/>
        <p:txBody>
          <a:bodyPr/>
          <a:lstStyle/>
          <a:p>
            <a:fld id="{E27C3EBB-26D5-4B83-BD3E-8EC74E71E3C4}" type="slidenum">
              <a:rPr lang="en-US" smtClean="0"/>
              <a:t>7</a:t>
            </a:fld>
            <a:endParaRPr lang="en-US"/>
          </a:p>
        </p:txBody>
      </p:sp>
    </p:spTree>
    <p:extLst>
      <p:ext uri="{BB962C8B-B14F-4D97-AF65-F5344CB8AC3E}">
        <p14:creationId xmlns:p14="http://schemas.microsoft.com/office/powerpoint/2010/main" val="27627845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Here’s a </a:t>
            </a:r>
            <a:r>
              <a:rPr lang="en-US" baseline="0" dirty="0" smtClean="0"/>
              <a:t>common real world problem </a:t>
            </a:r>
            <a:r>
              <a:rPr lang="en-US" baseline="0" dirty="0"/>
              <a:t>that we will use area to help solve. Click for problem.</a:t>
            </a:r>
          </a:p>
          <a:p>
            <a:r>
              <a:rPr lang="en-US" baseline="0" dirty="0"/>
              <a:t>Remember from Our Tree Farm that tree farmers plant seedlings after they harvest.</a:t>
            </a:r>
          </a:p>
          <a:p>
            <a:r>
              <a:rPr lang="en-US" baseline="0" dirty="0"/>
              <a:t>Tree farmers need to know how many seedings they can plant. </a:t>
            </a:r>
          </a:p>
          <a:p>
            <a:r>
              <a:rPr lang="en-US" baseline="0" dirty="0"/>
              <a:t>Click for Step 2. </a:t>
            </a:r>
            <a:r>
              <a:rPr lang="en-US" baseline="0" dirty="0" smtClean="0"/>
              <a:t>What do we know? </a:t>
            </a:r>
          </a:p>
          <a:p>
            <a:r>
              <a:rPr lang="en-US" baseline="0" dirty="0" smtClean="0"/>
              <a:t>Click to list what we </a:t>
            </a:r>
            <a:r>
              <a:rPr lang="en-US" baseline="0" dirty="0" smtClean="0"/>
              <a:t>know (they come up individually): </a:t>
            </a:r>
            <a:r>
              <a:rPr lang="en-US" baseline="0" dirty="0" smtClean="0"/>
              <a:t>farmer wants to plant 50 seedlings per acre and tree farm has an area of 24 acres (from our 1</a:t>
            </a:r>
            <a:r>
              <a:rPr lang="en-US" baseline="30000" dirty="0" smtClean="0"/>
              <a:t>st</a:t>
            </a:r>
            <a:r>
              <a:rPr lang="en-US" baseline="0" dirty="0" smtClean="0"/>
              <a:t> step</a:t>
            </a:r>
            <a:r>
              <a:rPr lang="en-US" baseline="0" dirty="0" smtClean="0"/>
              <a:t>).</a:t>
            </a:r>
            <a:endParaRPr lang="en-US" baseline="0" dirty="0" smtClean="0"/>
          </a:p>
          <a:p>
            <a:r>
              <a:rPr lang="en-US" baseline="0" dirty="0" smtClean="0"/>
              <a:t>How do we find out how many seedlings to buy for the total 24 acres?</a:t>
            </a:r>
          </a:p>
          <a:p>
            <a:r>
              <a:rPr lang="en-US" baseline="0" dirty="0" smtClean="0"/>
              <a:t>Each acre (24) will have 50 seedlings planted (click to show these numbers in an equation).  To give us the total number of seedlings needed for the farm, we need to multiply the number of acres and the number of seedlings per acre. Click to show operations.</a:t>
            </a:r>
          </a:p>
          <a:p>
            <a:r>
              <a:rPr lang="en-US" baseline="0" dirty="0" smtClean="0"/>
              <a:t>Click </a:t>
            </a:r>
            <a:r>
              <a:rPr lang="en-US" baseline="0" dirty="0"/>
              <a:t>to show answer (1,200 seedlings).</a:t>
            </a:r>
          </a:p>
          <a:p>
            <a:r>
              <a:rPr lang="en-US" baseline="0" dirty="0"/>
              <a:t>Now the farmer knows how many seedlings to buy to plant his tree farm.</a:t>
            </a:r>
            <a:endParaRPr lang="en-US" dirty="0"/>
          </a:p>
        </p:txBody>
      </p:sp>
      <p:sp>
        <p:nvSpPr>
          <p:cNvPr id="4" name="Slide Number Placeholder 3"/>
          <p:cNvSpPr>
            <a:spLocks noGrp="1"/>
          </p:cNvSpPr>
          <p:nvPr>
            <p:ph type="sldNum" sz="quarter" idx="10"/>
          </p:nvPr>
        </p:nvSpPr>
        <p:spPr/>
        <p:txBody>
          <a:bodyPr/>
          <a:lstStyle/>
          <a:p>
            <a:fld id="{E27C3EBB-26D5-4B83-BD3E-8EC74E71E3C4}" type="slidenum">
              <a:rPr lang="en-US" smtClean="0"/>
              <a:t>8</a:t>
            </a:fld>
            <a:endParaRPr lang="en-US"/>
          </a:p>
        </p:txBody>
      </p:sp>
    </p:spTree>
    <p:extLst>
      <p:ext uri="{BB962C8B-B14F-4D97-AF65-F5344CB8AC3E}">
        <p14:creationId xmlns:p14="http://schemas.microsoft.com/office/powerpoint/2010/main" val="1997834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8A3311-23DA-4B6A-97E3-C629B95B3A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B4426AD4-8C30-49B8-AD8F-AA4686BE5A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884304B4-A64C-454C-8775-01B29FF45491}"/>
              </a:ext>
            </a:extLst>
          </p:cNvPr>
          <p:cNvSpPr>
            <a:spLocks noGrp="1"/>
          </p:cNvSpPr>
          <p:nvPr>
            <p:ph type="dt" sz="half" idx="10"/>
          </p:nvPr>
        </p:nvSpPr>
        <p:spPr/>
        <p:txBody>
          <a:bodyPr/>
          <a:lstStyle/>
          <a:p>
            <a:fld id="{9C8306AF-5582-4249-B8A6-B789E8EEF7E6}" type="datetimeFigureOut">
              <a:rPr lang="en-US" smtClean="0"/>
              <a:t>7/5/2018</a:t>
            </a:fld>
            <a:endParaRPr lang="en-US"/>
          </a:p>
        </p:txBody>
      </p:sp>
      <p:sp>
        <p:nvSpPr>
          <p:cNvPr id="5" name="Footer Placeholder 4">
            <a:extLst>
              <a:ext uri="{FF2B5EF4-FFF2-40B4-BE49-F238E27FC236}">
                <a16:creationId xmlns:a16="http://schemas.microsoft.com/office/drawing/2014/main" xmlns="" id="{59205F31-DBD1-44B8-A833-E18381A02A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836D6E2-53F8-4A43-B2E8-04F2CD01F2CD}"/>
              </a:ext>
            </a:extLst>
          </p:cNvPr>
          <p:cNvSpPr>
            <a:spLocks noGrp="1"/>
          </p:cNvSpPr>
          <p:nvPr>
            <p:ph type="sldNum" sz="quarter" idx="12"/>
          </p:nvPr>
        </p:nvSpPr>
        <p:spPr/>
        <p:txBody>
          <a:bodyPr/>
          <a:lstStyle/>
          <a:p>
            <a:fld id="{1B505432-3F64-4C7D-BCF8-92FACB48864A}" type="slidenum">
              <a:rPr lang="en-US" smtClean="0"/>
              <a:t>‹#›</a:t>
            </a:fld>
            <a:endParaRPr lang="en-US"/>
          </a:p>
        </p:txBody>
      </p:sp>
    </p:spTree>
    <p:extLst>
      <p:ext uri="{BB962C8B-B14F-4D97-AF65-F5344CB8AC3E}">
        <p14:creationId xmlns:p14="http://schemas.microsoft.com/office/powerpoint/2010/main" val="324470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510810-5C7D-4B9D-A7F3-1110A7A771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D58199DF-8805-4FB7-B5CF-F07FCDF193E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E74A728-9BD2-45E7-8055-F498A4BF1A1C}"/>
              </a:ext>
            </a:extLst>
          </p:cNvPr>
          <p:cNvSpPr>
            <a:spLocks noGrp="1"/>
          </p:cNvSpPr>
          <p:nvPr>
            <p:ph type="dt" sz="half" idx="10"/>
          </p:nvPr>
        </p:nvSpPr>
        <p:spPr/>
        <p:txBody>
          <a:bodyPr/>
          <a:lstStyle/>
          <a:p>
            <a:fld id="{9C8306AF-5582-4249-B8A6-B789E8EEF7E6}" type="datetimeFigureOut">
              <a:rPr lang="en-US" smtClean="0"/>
              <a:t>7/5/2018</a:t>
            </a:fld>
            <a:endParaRPr lang="en-US"/>
          </a:p>
        </p:txBody>
      </p:sp>
      <p:sp>
        <p:nvSpPr>
          <p:cNvPr id="5" name="Footer Placeholder 4">
            <a:extLst>
              <a:ext uri="{FF2B5EF4-FFF2-40B4-BE49-F238E27FC236}">
                <a16:creationId xmlns:a16="http://schemas.microsoft.com/office/drawing/2014/main" xmlns="" id="{B688E64E-652A-4B01-9233-8BF80BBE2A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6472D24-31F6-4C74-B27C-778AF3E200DC}"/>
              </a:ext>
            </a:extLst>
          </p:cNvPr>
          <p:cNvSpPr>
            <a:spLocks noGrp="1"/>
          </p:cNvSpPr>
          <p:nvPr>
            <p:ph type="sldNum" sz="quarter" idx="12"/>
          </p:nvPr>
        </p:nvSpPr>
        <p:spPr/>
        <p:txBody>
          <a:bodyPr/>
          <a:lstStyle/>
          <a:p>
            <a:fld id="{1B505432-3F64-4C7D-BCF8-92FACB48864A}" type="slidenum">
              <a:rPr lang="en-US" smtClean="0"/>
              <a:t>‹#›</a:t>
            </a:fld>
            <a:endParaRPr lang="en-US"/>
          </a:p>
        </p:txBody>
      </p:sp>
    </p:spTree>
    <p:extLst>
      <p:ext uri="{BB962C8B-B14F-4D97-AF65-F5344CB8AC3E}">
        <p14:creationId xmlns:p14="http://schemas.microsoft.com/office/powerpoint/2010/main" val="1872176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D5B49FAC-C30B-4D0E-8CCD-BE7831439C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FAAF1F76-824A-44CC-BBB7-4D15E14F28F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34A698F-06EB-4DFC-962D-7E71C5FFC21D}"/>
              </a:ext>
            </a:extLst>
          </p:cNvPr>
          <p:cNvSpPr>
            <a:spLocks noGrp="1"/>
          </p:cNvSpPr>
          <p:nvPr>
            <p:ph type="dt" sz="half" idx="10"/>
          </p:nvPr>
        </p:nvSpPr>
        <p:spPr/>
        <p:txBody>
          <a:bodyPr/>
          <a:lstStyle/>
          <a:p>
            <a:fld id="{9C8306AF-5582-4249-B8A6-B789E8EEF7E6}" type="datetimeFigureOut">
              <a:rPr lang="en-US" smtClean="0"/>
              <a:t>7/5/2018</a:t>
            </a:fld>
            <a:endParaRPr lang="en-US"/>
          </a:p>
        </p:txBody>
      </p:sp>
      <p:sp>
        <p:nvSpPr>
          <p:cNvPr id="5" name="Footer Placeholder 4">
            <a:extLst>
              <a:ext uri="{FF2B5EF4-FFF2-40B4-BE49-F238E27FC236}">
                <a16:creationId xmlns:a16="http://schemas.microsoft.com/office/drawing/2014/main" xmlns="" id="{D633B821-4ADB-4297-BC7F-08A34C0E62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1CA1113-F497-451E-A2BD-8013507B5664}"/>
              </a:ext>
            </a:extLst>
          </p:cNvPr>
          <p:cNvSpPr>
            <a:spLocks noGrp="1"/>
          </p:cNvSpPr>
          <p:nvPr>
            <p:ph type="sldNum" sz="quarter" idx="12"/>
          </p:nvPr>
        </p:nvSpPr>
        <p:spPr/>
        <p:txBody>
          <a:bodyPr/>
          <a:lstStyle/>
          <a:p>
            <a:fld id="{1B505432-3F64-4C7D-BCF8-92FACB48864A}" type="slidenum">
              <a:rPr lang="en-US" smtClean="0"/>
              <a:t>‹#›</a:t>
            </a:fld>
            <a:endParaRPr lang="en-US"/>
          </a:p>
        </p:txBody>
      </p:sp>
    </p:spTree>
    <p:extLst>
      <p:ext uri="{BB962C8B-B14F-4D97-AF65-F5344CB8AC3E}">
        <p14:creationId xmlns:p14="http://schemas.microsoft.com/office/powerpoint/2010/main" val="580681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CE3ECF-6464-4879-B3C9-EF8D0B59D1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C477660F-5F97-4C21-B928-E5314040467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DA6797E-266E-43E6-945A-8DEBE3EED208}"/>
              </a:ext>
            </a:extLst>
          </p:cNvPr>
          <p:cNvSpPr>
            <a:spLocks noGrp="1"/>
          </p:cNvSpPr>
          <p:nvPr>
            <p:ph type="dt" sz="half" idx="10"/>
          </p:nvPr>
        </p:nvSpPr>
        <p:spPr/>
        <p:txBody>
          <a:bodyPr/>
          <a:lstStyle/>
          <a:p>
            <a:fld id="{9C8306AF-5582-4249-B8A6-B789E8EEF7E6}" type="datetimeFigureOut">
              <a:rPr lang="en-US" smtClean="0"/>
              <a:t>7/5/2018</a:t>
            </a:fld>
            <a:endParaRPr lang="en-US"/>
          </a:p>
        </p:txBody>
      </p:sp>
      <p:sp>
        <p:nvSpPr>
          <p:cNvPr id="5" name="Footer Placeholder 4">
            <a:extLst>
              <a:ext uri="{FF2B5EF4-FFF2-40B4-BE49-F238E27FC236}">
                <a16:creationId xmlns:a16="http://schemas.microsoft.com/office/drawing/2014/main" xmlns="" id="{D981BE10-D1CA-4853-8FFB-ADB0D2F473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6A4C6EB-74DE-4975-BBBF-222CC1EE4F5C}"/>
              </a:ext>
            </a:extLst>
          </p:cNvPr>
          <p:cNvSpPr>
            <a:spLocks noGrp="1"/>
          </p:cNvSpPr>
          <p:nvPr>
            <p:ph type="sldNum" sz="quarter" idx="12"/>
          </p:nvPr>
        </p:nvSpPr>
        <p:spPr/>
        <p:txBody>
          <a:bodyPr/>
          <a:lstStyle/>
          <a:p>
            <a:fld id="{1B505432-3F64-4C7D-BCF8-92FACB48864A}" type="slidenum">
              <a:rPr lang="en-US" smtClean="0"/>
              <a:t>‹#›</a:t>
            </a:fld>
            <a:endParaRPr lang="en-US"/>
          </a:p>
        </p:txBody>
      </p:sp>
    </p:spTree>
    <p:extLst>
      <p:ext uri="{BB962C8B-B14F-4D97-AF65-F5344CB8AC3E}">
        <p14:creationId xmlns:p14="http://schemas.microsoft.com/office/powerpoint/2010/main" val="1460624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D210D9-B8F6-4557-805D-4E5E77C547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E494DDFE-66EA-485C-B6E1-CD2E02224D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28C63FC1-E1FD-4EDB-9AE7-35125F709E0D}"/>
              </a:ext>
            </a:extLst>
          </p:cNvPr>
          <p:cNvSpPr>
            <a:spLocks noGrp="1"/>
          </p:cNvSpPr>
          <p:nvPr>
            <p:ph type="dt" sz="half" idx="10"/>
          </p:nvPr>
        </p:nvSpPr>
        <p:spPr/>
        <p:txBody>
          <a:bodyPr/>
          <a:lstStyle/>
          <a:p>
            <a:fld id="{9C8306AF-5582-4249-B8A6-B789E8EEF7E6}" type="datetimeFigureOut">
              <a:rPr lang="en-US" smtClean="0"/>
              <a:t>7/5/2018</a:t>
            </a:fld>
            <a:endParaRPr lang="en-US"/>
          </a:p>
        </p:txBody>
      </p:sp>
      <p:sp>
        <p:nvSpPr>
          <p:cNvPr id="5" name="Footer Placeholder 4">
            <a:extLst>
              <a:ext uri="{FF2B5EF4-FFF2-40B4-BE49-F238E27FC236}">
                <a16:creationId xmlns:a16="http://schemas.microsoft.com/office/drawing/2014/main" xmlns="" id="{051EF693-C5D2-4D8A-A2B0-5F67975E22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F41C2E5-407F-413B-8E46-048A755EA49E}"/>
              </a:ext>
            </a:extLst>
          </p:cNvPr>
          <p:cNvSpPr>
            <a:spLocks noGrp="1"/>
          </p:cNvSpPr>
          <p:nvPr>
            <p:ph type="sldNum" sz="quarter" idx="12"/>
          </p:nvPr>
        </p:nvSpPr>
        <p:spPr/>
        <p:txBody>
          <a:bodyPr/>
          <a:lstStyle/>
          <a:p>
            <a:fld id="{1B505432-3F64-4C7D-BCF8-92FACB48864A}" type="slidenum">
              <a:rPr lang="en-US" smtClean="0"/>
              <a:t>‹#›</a:t>
            </a:fld>
            <a:endParaRPr lang="en-US"/>
          </a:p>
        </p:txBody>
      </p:sp>
    </p:spTree>
    <p:extLst>
      <p:ext uri="{BB962C8B-B14F-4D97-AF65-F5344CB8AC3E}">
        <p14:creationId xmlns:p14="http://schemas.microsoft.com/office/powerpoint/2010/main" val="1231525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526539-7EF6-48BE-A4C3-65E9802665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8A06C36E-B29C-4B72-BCE3-245F168BC3C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A406ADBE-3745-45D4-9A0F-91CF473D71B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51A0BD05-8F32-4128-A0F4-752F23C93F20}"/>
              </a:ext>
            </a:extLst>
          </p:cNvPr>
          <p:cNvSpPr>
            <a:spLocks noGrp="1"/>
          </p:cNvSpPr>
          <p:nvPr>
            <p:ph type="dt" sz="half" idx="10"/>
          </p:nvPr>
        </p:nvSpPr>
        <p:spPr/>
        <p:txBody>
          <a:bodyPr/>
          <a:lstStyle/>
          <a:p>
            <a:fld id="{9C8306AF-5582-4249-B8A6-B789E8EEF7E6}" type="datetimeFigureOut">
              <a:rPr lang="en-US" smtClean="0"/>
              <a:t>7/5/2018</a:t>
            </a:fld>
            <a:endParaRPr lang="en-US"/>
          </a:p>
        </p:txBody>
      </p:sp>
      <p:sp>
        <p:nvSpPr>
          <p:cNvPr id="6" name="Footer Placeholder 5">
            <a:extLst>
              <a:ext uri="{FF2B5EF4-FFF2-40B4-BE49-F238E27FC236}">
                <a16:creationId xmlns:a16="http://schemas.microsoft.com/office/drawing/2014/main" xmlns="" id="{EF44B6B9-1A7F-40BC-941E-2C39517216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D99F132-7BAE-43EA-BF68-5E4B39AA334B}"/>
              </a:ext>
            </a:extLst>
          </p:cNvPr>
          <p:cNvSpPr>
            <a:spLocks noGrp="1"/>
          </p:cNvSpPr>
          <p:nvPr>
            <p:ph type="sldNum" sz="quarter" idx="12"/>
          </p:nvPr>
        </p:nvSpPr>
        <p:spPr/>
        <p:txBody>
          <a:bodyPr/>
          <a:lstStyle/>
          <a:p>
            <a:fld id="{1B505432-3F64-4C7D-BCF8-92FACB48864A}" type="slidenum">
              <a:rPr lang="en-US" smtClean="0"/>
              <a:t>‹#›</a:t>
            </a:fld>
            <a:endParaRPr lang="en-US"/>
          </a:p>
        </p:txBody>
      </p:sp>
    </p:spTree>
    <p:extLst>
      <p:ext uri="{BB962C8B-B14F-4D97-AF65-F5344CB8AC3E}">
        <p14:creationId xmlns:p14="http://schemas.microsoft.com/office/powerpoint/2010/main" val="3864373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CD2856-0B63-42CD-9859-55AA644B241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4FE97870-E3AF-4E31-9653-57F0A63D84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AD55BFD8-016E-465F-95F3-2720E2F6464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6AA79CE7-411D-4D9F-A4AE-24F387A24F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C5473807-40AB-42C1-82A9-DB466BF237B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3262E355-C267-4AEF-A864-E6640106BD77}"/>
              </a:ext>
            </a:extLst>
          </p:cNvPr>
          <p:cNvSpPr>
            <a:spLocks noGrp="1"/>
          </p:cNvSpPr>
          <p:nvPr>
            <p:ph type="dt" sz="half" idx="10"/>
          </p:nvPr>
        </p:nvSpPr>
        <p:spPr/>
        <p:txBody>
          <a:bodyPr/>
          <a:lstStyle/>
          <a:p>
            <a:fld id="{9C8306AF-5582-4249-B8A6-B789E8EEF7E6}" type="datetimeFigureOut">
              <a:rPr lang="en-US" smtClean="0"/>
              <a:t>7/5/2018</a:t>
            </a:fld>
            <a:endParaRPr lang="en-US"/>
          </a:p>
        </p:txBody>
      </p:sp>
      <p:sp>
        <p:nvSpPr>
          <p:cNvPr id="8" name="Footer Placeholder 7">
            <a:extLst>
              <a:ext uri="{FF2B5EF4-FFF2-40B4-BE49-F238E27FC236}">
                <a16:creationId xmlns:a16="http://schemas.microsoft.com/office/drawing/2014/main" xmlns="" id="{1C70D068-4116-4153-BC4C-0D92D2A025E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C86DFB38-9631-4642-ABC5-1337AFA624A6}"/>
              </a:ext>
            </a:extLst>
          </p:cNvPr>
          <p:cNvSpPr>
            <a:spLocks noGrp="1"/>
          </p:cNvSpPr>
          <p:nvPr>
            <p:ph type="sldNum" sz="quarter" idx="12"/>
          </p:nvPr>
        </p:nvSpPr>
        <p:spPr/>
        <p:txBody>
          <a:bodyPr/>
          <a:lstStyle/>
          <a:p>
            <a:fld id="{1B505432-3F64-4C7D-BCF8-92FACB48864A}" type="slidenum">
              <a:rPr lang="en-US" smtClean="0"/>
              <a:t>‹#›</a:t>
            </a:fld>
            <a:endParaRPr lang="en-US"/>
          </a:p>
        </p:txBody>
      </p:sp>
    </p:spTree>
    <p:extLst>
      <p:ext uri="{BB962C8B-B14F-4D97-AF65-F5344CB8AC3E}">
        <p14:creationId xmlns:p14="http://schemas.microsoft.com/office/powerpoint/2010/main" val="836749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122289-099A-4AA7-A26C-8E8E0CF572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CEF57BB3-5B3C-4CE7-990B-19DC829CFCA2}"/>
              </a:ext>
            </a:extLst>
          </p:cNvPr>
          <p:cNvSpPr>
            <a:spLocks noGrp="1"/>
          </p:cNvSpPr>
          <p:nvPr>
            <p:ph type="dt" sz="half" idx="10"/>
          </p:nvPr>
        </p:nvSpPr>
        <p:spPr/>
        <p:txBody>
          <a:bodyPr/>
          <a:lstStyle/>
          <a:p>
            <a:fld id="{9C8306AF-5582-4249-B8A6-B789E8EEF7E6}" type="datetimeFigureOut">
              <a:rPr lang="en-US" smtClean="0"/>
              <a:t>7/5/2018</a:t>
            </a:fld>
            <a:endParaRPr lang="en-US"/>
          </a:p>
        </p:txBody>
      </p:sp>
      <p:sp>
        <p:nvSpPr>
          <p:cNvPr id="4" name="Footer Placeholder 3">
            <a:extLst>
              <a:ext uri="{FF2B5EF4-FFF2-40B4-BE49-F238E27FC236}">
                <a16:creationId xmlns:a16="http://schemas.microsoft.com/office/drawing/2014/main" xmlns="" id="{B1E3CFBF-6499-4F5A-B24B-C019FE88EF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FC5CCF74-1F58-44C1-BFFF-164481CD3877}"/>
              </a:ext>
            </a:extLst>
          </p:cNvPr>
          <p:cNvSpPr>
            <a:spLocks noGrp="1"/>
          </p:cNvSpPr>
          <p:nvPr>
            <p:ph type="sldNum" sz="quarter" idx="12"/>
          </p:nvPr>
        </p:nvSpPr>
        <p:spPr/>
        <p:txBody>
          <a:bodyPr/>
          <a:lstStyle/>
          <a:p>
            <a:fld id="{1B505432-3F64-4C7D-BCF8-92FACB48864A}" type="slidenum">
              <a:rPr lang="en-US" smtClean="0"/>
              <a:t>‹#›</a:t>
            </a:fld>
            <a:endParaRPr lang="en-US"/>
          </a:p>
        </p:txBody>
      </p:sp>
    </p:spTree>
    <p:extLst>
      <p:ext uri="{BB962C8B-B14F-4D97-AF65-F5344CB8AC3E}">
        <p14:creationId xmlns:p14="http://schemas.microsoft.com/office/powerpoint/2010/main" val="1242151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A4494E0-4F05-4A39-BDEF-3A18275870A1}"/>
              </a:ext>
            </a:extLst>
          </p:cNvPr>
          <p:cNvSpPr>
            <a:spLocks noGrp="1"/>
          </p:cNvSpPr>
          <p:nvPr>
            <p:ph type="dt" sz="half" idx="10"/>
          </p:nvPr>
        </p:nvSpPr>
        <p:spPr/>
        <p:txBody>
          <a:bodyPr/>
          <a:lstStyle/>
          <a:p>
            <a:fld id="{9C8306AF-5582-4249-B8A6-B789E8EEF7E6}" type="datetimeFigureOut">
              <a:rPr lang="en-US" smtClean="0"/>
              <a:t>7/5/2018</a:t>
            </a:fld>
            <a:endParaRPr lang="en-US"/>
          </a:p>
        </p:txBody>
      </p:sp>
      <p:sp>
        <p:nvSpPr>
          <p:cNvPr id="3" name="Footer Placeholder 2">
            <a:extLst>
              <a:ext uri="{FF2B5EF4-FFF2-40B4-BE49-F238E27FC236}">
                <a16:creationId xmlns:a16="http://schemas.microsoft.com/office/drawing/2014/main" xmlns="" id="{4647C808-5753-428B-9155-3A3DEC54AE8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3EC61473-CC8B-4C44-A154-6F71CDA0AE4F}"/>
              </a:ext>
            </a:extLst>
          </p:cNvPr>
          <p:cNvSpPr>
            <a:spLocks noGrp="1"/>
          </p:cNvSpPr>
          <p:nvPr>
            <p:ph type="sldNum" sz="quarter" idx="12"/>
          </p:nvPr>
        </p:nvSpPr>
        <p:spPr/>
        <p:txBody>
          <a:bodyPr/>
          <a:lstStyle/>
          <a:p>
            <a:fld id="{1B505432-3F64-4C7D-BCF8-92FACB48864A}" type="slidenum">
              <a:rPr lang="en-US" smtClean="0"/>
              <a:t>‹#›</a:t>
            </a:fld>
            <a:endParaRPr lang="en-US"/>
          </a:p>
        </p:txBody>
      </p:sp>
    </p:spTree>
    <p:extLst>
      <p:ext uri="{BB962C8B-B14F-4D97-AF65-F5344CB8AC3E}">
        <p14:creationId xmlns:p14="http://schemas.microsoft.com/office/powerpoint/2010/main" val="2716543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D08C49D-AF52-4EB9-B224-F322BF134B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B0F0F7AE-90D5-486A-B69B-DE4F00B838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60E4480F-3047-450E-B58D-19D433DA01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BFBA8C47-3F36-4B3E-BCD0-76A44C0E141D}"/>
              </a:ext>
            </a:extLst>
          </p:cNvPr>
          <p:cNvSpPr>
            <a:spLocks noGrp="1"/>
          </p:cNvSpPr>
          <p:nvPr>
            <p:ph type="dt" sz="half" idx="10"/>
          </p:nvPr>
        </p:nvSpPr>
        <p:spPr/>
        <p:txBody>
          <a:bodyPr/>
          <a:lstStyle/>
          <a:p>
            <a:fld id="{9C8306AF-5582-4249-B8A6-B789E8EEF7E6}" type="datetimeFigureOut">
              <a:rPr lang="en-US" smtClean="0"/>
              <a:t>7/5/2018</a:t>
            </a:fld>
            <a:endParaRPr lang="en-US"/>
          </a:p>
        </p:txBody>
      </p:sp>
      <p:sp>
        <p:nvSpPr>
          <p:cNvPr id="6" name="Footer Placeholder 5">
            <a:extLst>
              <a:ext uri="{FF2B5EF4-FFF2-40B4-BE49-F238E27FC236}">
                <a16:creationId xmlns:a16="http://schemas.microsoft.com/office/drawing/2014/main" xmlns="" id="{9C07254C-FC7D-41A7-BE61-C919CD720A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536B279-493D-43DA-85B4-A3D1F40DB269}"/>
              </a:ext>
            </a:extLst>
          </p:cNvPr>
          <p:cNvSpPr>
            <a:spLocks noGrp="1"/>
          </p:cNvSpPr>
          <p:nvPr>
            <p:ph type="sldNum" sz="quarter" idx="12"/>
          </p:nvPr>
        </p:nvSpPr>
        <p:spPr/>
        <p:txBody>
          <a:bodyPr/>
          <a:lstStyle/>
          <a:p>
            <a:fld id="{1B505432-3F64-4C7D-BCF8-92FACB48864A}" type="slidenum">
              <a:rPr lang="en-US" smtClean="0"/>
              <a:t>‹#›</a:t>
            </a:fld>
            <a:endParaRPr lang="en-US"/>
          </a:p>
        </p:txBody>
      </p:sp>
    </p:spTree>
    <p:extLst>
      <p:ext uri="{BB962C8B-B14F-4D97-AF65-F5344CB8AC3E}">
        <p14:creationId xmlns:p14="http://schemas.microsoft.com/office/powerpoint/2010/main" val="2142718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5E30A8-EBBF-4A15-83F2-C0E745772F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4104EFCB-96DD-48B1-BC8C-6F61C42DAD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C470894A-A86A-43FB-8083-09F8FFA731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C09F9D6F-8973-4029-9A3F-6DC740110A2A}"/>
              </a:ext>
            </a:extLst>
          </p:cNvPr>
          <p:cNvSpPr>
            <a:spLocks noGrp="1"/>
          </p:cNvSpPr>
          <p:nvPr>
            <p:ph type="dt" sz="half" idx="10"/>
          </p:nvPr>
        </p:nvSpPr>
        <p:spPr/>
        <p:txBody>
          <a:bodyPr/>
          <a:lstStyle/>
          <a:p>
            <a:fld id="{9C8306AF-5582-4249-B8A6-B789E8EEF7E6}" type="datetimeFigureOut">
              <a:rPr lang="en-US" smtClean="0"/>
              <a:t>7/5/2018</a:t>
            </a:fld>
            <a:endParaRPr lang="en-US"/>
          </a:p>
        </p:txBody>
      </p:sp>
      <p:sp>
        <p:nvSpPr>
          <p:cNvPr id="6" name="Footer Placeholder 5">
            <a:extLst>
              <a:ext uri="{FF2B5EF4-FFF2-40B4-BE49-F238E27FC236}">
                <a16:creationId xmlns:a16="http://schemas.microsoft.com/office/drawing/2014/main" xmlns="" id="{94D21791-5CAC-4A53-BEF8-4627B21D22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FA632CB-991C-41CF-94D1-15621F2B3C32}"/>
              </a:ext>
            </a:extLst>
          </p:cNvPr>
          <p:cNvSpPr>
            <a:spLocks noGrp="1"/>
          </p:cNvSpPr>
          <p:nvPr>
            <p:ph type="sldNum" sz="quarter" idx="12"/>
          </p:nvPr>
        </p:nvSpPr>
        <p:spPr/>
        <p:txBody>
          <a:bodyPr/>
          <a:lstStyle/>
          <a:p>
            <a:fld id="{1B505432-3F64-4C7D-BCF8-92FACB48864A}" type="slidenum">
              <a:rPr lang="en-US" smtClean="0"/>
              <a:t>‹#›</a:t>
            </a:fld>
            <a:endParaRPr lang="en-US"/>
          </a:p>
        </p:txBody>
      </p:sp>
    </p:spTree>
    <p:extLst>
      <p:ext uri="{BB962C8B-B14F-4D97-AF65-F5344CB8AC3E}">
        <p14:creationId xmlns:p14="http://schemas.microsoft.com/office/powerpoint/2010/main" val="364903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E0B4A29-4ADF-4577-9A1B-17B9298953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3CEFEFAD-CC94-4FD1-B062-7FAC69C07D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1C6B9BD-6045-41D4-9A6C-7AD3567A39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8306AF-5582-4249-B8A6-B789E8EEF7E6}" type="datetimeFigureOut">
              <a:rPr lang="en-US" smtClean="0"/>
              <a:t>7/5/2018</a:t>
            </a:fld>
            <a:endParaRPr lang="en-US"/>
          </a:p>
        </p:txBody>
      </p:sp>
      <p:sp>
        <p:nvSpPr>
          <p:cNvPr id="5" name="Footer Placeholder 4">
            <a:extLst>
              <a:ext uri="{FF2B5EF4-FFF2-40B4-BE49-F238E27FC236}">
                <a16:creationId xmlns:a16="http://schemas.microsoft.com/office/drawing/2014/main" xmlns="" id="{5848325B-32F2-4BB0-9333-A7B3DAF12B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B8162DC7-15D3-413F-B9D4-E661D24EDD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505432-3F64-4C7D-BCF8-92FACB48864A}" type="slidenum">
              <a:rPr lang="en-US" smtClean="0"/>
              <a:t>‹#›</a:t>
            </a:fld>
            <a:endParaRPr lang="en-US"/>
          </a:p>
        </p:txBody>
      </p:sp>
    </p:spTree>
    <p:extLst>
      <p:ext uri="{BB962C8B-B14F-4D97-AF65-F5344CB8AC3E}">
        <p14:creationId xmlns:p14="http://schemas.microsoft.com/office/powerpoint/2010/main" val="3730494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EB1FAE-42C3-4D03-968F-F2B3136EC4CC}"/>
              </a:ext>
            </a:extLst>
          </p:cNvPr>
          <p:cNvSpPr>
            <a:spLocks noGrp="1"/>
          </p:cNvSpPr>
          <p:nvPr>
            <p:ph type="ctrTitle"/>
          </p:nvPr>
        </p:nvSpPr>
        <p:spPr>
          <a:xfrm>
            <a:off x="1524000" y="181356"/>
            <a:ext cx="9144000" cy="1066800"/>
          </a:xfrm>
        </p:spPr>
        <p:txBody>
          <a:bodyPr/>
          <a:lstStyle/>
          <a:p>
            <a:r>
              <a:rPr lang="en-US" dirty="0">
                <a:solidFill>
                  <a:schemeClr val="bg1"/>
                </a:solidFill>
                <a:latin typeface="Comic Sans MS" panose="030F0702030302020204" pitchFamily="66" charset="0"/>
              </a:rPr>
              <a:t>Perimeter vs Area</a:t>
            </a:r>
          </a:p>
        </p:txBody>
      </p:sp>
      <p:sp>
        <p:nvSpPr>
          <p:cNvPr id="3" name="Subtitle 2">
            <a:extLst>
              <a:ext uri="{FF2B5EF4-FFF2-40B4-BE49-F238E27FC236}">
                <a16:creationId xmlns:a16="http://schemas.microsoft.com/office/drawing/2014/main" xmlns="" id="{1AB3F6AB-79D0-4803-9ED3-09AC5BA4207F}"/>
              </a:ext>
            </a:extLst>
          </p:cNvPr>
          <p:cNvSpPr>
            <a:spLocks noGrp="1"/>
          </p:cNvSpPr>
          <p:nvPr>
            <p:ph type="subTitle" idx="1"/>
          </p:nvPr>
        </p:nvSpPr>
        <p:spPr>
          <a:xfrm>
            <a:off x="1709530" y="1248156"/>
            <a:ext cx="9144000" cy="435390"/>
          </a:xfrm>
        </p:spPr>
        <p:txBody>
          <a:bodyPr/>
          <a:lstStyle/>
          <a:p>
            <a:r>
              <a:rPr lang="en-US" i="1" dirty="0">
                <a:solidFill>
                  <a:schemeClr val="bg1"/>
                </a:solidFill>
                <a:latin typeface="Microsoft Sans Serif" panose="020B0604020202020204" pitchFamily="34" charset="0"/>
                <a:ea typeface="Microsoft Sans Serif" panose="020B0604020202020204" pitchFamily="34" charset="0"/>
                <a:cs typeface="Microsoft Sans Serif" panose="020B0604020202020204" pitchFamily="34" charset="0"/>
              </a:rPr>
              <a:t>Our </a:t>
            </a:r>
            <a:r>
              <a:rPr lang="en-US" i="1" dirty="0" smtClean="0">
                <a:solidFill>
                  <a:schemeClr val="bg1"/>
                </a:solidFill>
                <a:latin typeface="Microsoft Sans Serif" panose="020B0604020202020204" pitchFamily="34" charset="0"/>
                <a:ea typeface="Microsoft Sans Serif" panose="020B0604020202020204" pitchFamily="34" charset="0"/>
                <a:cs typeface="Microsoft Sans Serif" panose="020B0604020202020204" pitchFamily="34" charset="0"/>
              </a:rPr>
              <a:t> Family’s Tree </a:t>
            </a:r>
            <a:r>
              <a:rPr lang="en-US" i="1" dirty="0">
                <a:solidFill>
                  <a:schemeClr val="bg1"/>
                </a:solidFill>
                <a:latin typeface="Microsoft Sans Serif" panose="020B0604020202020204" pitchFamily="34" charset="0"/>
                <a:ea typeface="Microsoft Sans Serif" panose="020B0604020202020204" pitchFamily="34" charset="0"/>
                <a:cs typeface="Microsoft Sans Serif" panose="020B0604020202020204" pitchFamily="34" charset="0"/>
              </a:rPr>
              <a:t>Farm </a:t>
            </a:r>
            <a:r>
              <a:rPr lang="en-US" dirty="0">
                <a:solidFill>
                  <a:schemeClr val="bg1"/>
                </a:solidFill>
                <a:latin typeface="Microsoft Sans Serif" panose="020B0604020202020204" pitchFamily="34" charset="0"/>
                <a:ea typeface="Microsoft Sans Serif" panose="020B0604020202020204" pitchFamily="34" charset="0"/>
                <a:cs typeface="Microsoft Sans Serif" panose="020B0604020202020204" pitchFamily="34" charset="0"/>
              </a:rPr>
              <a:t>Math Lesson</a:t>
            </a:r>
          </a:p>
        </p:txBody>
      </p:sp>
      <p:pic>
        <p:nvPicPr>
          <p:cNvPr id="4" name="Picture 3">
            <a:extLst>
              <a:ext uri="{FF2B5EF4-FFF2-40B4-BE49-F238E27FC236}">
                <a16:creationId xmlns:a16="http://schemas.microsoft.com/office/drawing/2014/main" xmlns="" id="{12D53288-3C67-4F89-9CFD-97768B5158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59520" y="6310353"/>
            <a:ext cx="886004" cy="397330"/>
          </a:xfrm>
          <a:prstGeom prst="rect">
            <a:avLst/>
          </a:prstGeom>
        </p:spPr>
      </p:pic>
      <p:pic>
        <p:nvPicPr>
          <p:cNvPr id="1034" name="Picture 10" descr="Image result for picket fence clipart art transparent background">
            <a:extLst>
              <a:ext uri="{FF2B5EF4-FFF2-40B4-BE49-F238E27FC236}">
                <a16:creationId xmlns:a16="http://schemas.microsoft.com/office/drawing/2014/main" xmlns="" id="{C8909D08-B6CD-4FC9-9A27-774C682976C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4356" y="2670556"/>
            <a:ext cx="4600136" cy="2228191"/>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mage result for trees clipart art transparent background">
            <a:extLst>
              <a:ext uri="{FF2B5EF4-FFF2-40B4-BE49-F238E27FC236}">
                <a16:creationId xmlns:a16="http://schemas.microsoft.com/office/drawing/2014/main" xmlns="" id="{F5F36270-B9E3-45A5-A6DE-CE2983E35C9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92376" y="1415328"/>
            <a:ext cx="3812004" cy="304565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2" descr="Image result for trees clipart art transparent background">
            <a:extLst>
              <a:ext uri="{FF2B5EF4-FFF2-40B4-BE49-F238E27FC236}">
                <a16:creationId xmlns:a16="http://schemas.microsoft.com/office/drawing/2014/main" xmlns="" id="{2B911626-F7F8-4582-A3C5-74967CBA7AA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00520" y="2380707"/>
            <a:ext cx="3812004" cy="304565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2" descr="Image result for trees clipart art transparent background">
            <a:extLst>
              <a:ext uri="{FF2B5EF4-FFF2-40B4-BE49-F238E27FC236}">
                <a16:creationId xmlns:a16="http://schemas.microsoft.com/office/drawing/2014/main" xmlns="" id="{189597C0-4EF9-441E-BDBD-9FC5BA3FA4B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06626" y="3264698"/>
            <a:ext cx="3812004" cy="3045655"/>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a:extLst>
              <a:ext uri="{FF2B5EF4-FFF2-40B4-BE49-F238E27FC236}">
                <a16:creationId xmlns:a16="http://schemas.microsoft.com/office/drawing/2014/main" xmlns="" id="{86EB1FAE-42C3-4D03-968F-F2B3136EC4CC}"/>
              </a:ext>
            </a:extLst>
          </p:cNvPr>
          <p:cNvSpPr txBox="1">
            <a:spLocks/>
          </p:cNvSpPr>
          <p:nvPr/>
        </p:nvSpPr>
        <p:spPr>
          <a:xfrm>
            <a:off x="5354607" y="3164231"/>
            <a:ext cx="1871499" cy="10668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Comic Sans MS" panose="030F0702030302020204" pitchFamily="66" charset="0"/>
              </a:rPr>
              <a:t>vs</a:t>
            </a:r>
          </a:p>
        </p:txBody>
      </p:sp>
    </p:spTree>
    <p:extLst>
      <p:ext uri="{BB962C8B-B14F-4D97-AF65-F5344CB8AC3E}">
        <p14:creationId xmlns:p14="http://schemas.microsoft.com/office/powerpoint/2010/main" val="25779361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008" y="1400726"/>
            <a:ext cx="7667614" cy="1307119"/>
          </a:xfrm>
        </p:spPr>
        <p:txBody>
          <a:bodyPr>
            <a:normAutofit/>
          </a:bodyPr>
          <a:lstStyle/>
          <a:p>
            <a:pPr marL="0" indent="0" algn="ctr">
              <a:buNone/>
            </a:pPr>
            <a:r>
              <a:rPr lang="en-US" sz="3600" dirty="0">
                <a:solidFill>
                  <a:schemeClr val="accent4"/>
                </a:solidFill>
                <a:latin typeface="Microsoft Sans Serif" panose="020B0604020202020204" pitchFamily="34" charset="0"/>
                <a:cs typeface="Microsoft Sans Serif" panose="020B0604020202020204" pitchFamily="34" charset="0"/>
              </a:rPr>
              <a:t>Perimeter = the total length of all the sides of a straight edge shape.</a:t>
            </a:r>
          </a:p>
        </p:txBody>
      </p:sp>
      <p:sp>
        <p:nvSpPr>
          <p:cNvPr id="4" name="Title 1">
            <a:extLst>
              <a:ext uri="{FF2B5EF4-FFF2-40B4-BE49-F238E27FC236}">
                <a16:creationId xmlns:a16="http://schemas.microsoft.com/office/drawing/2014/main" xmlns="" id="{86EB1FAE-42C3-4D03-968F-F2B3136EC4CC}"/>
              </a:ext>
            </a:extLst>
          </p:cNvPr>
          <p:cNvSpPr txBox="1">
            <a:spLocks/>
          </p:cNvSpPr>
          <p:nvPr/>
        </p:nvSpPr>
        <p:spPr>
          <a:xfrm>
            <a:off x="0" y="72316"/>
            <a:ext cx="12192000" cy="1066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dirty="0">
                <a:solidFill>
                  <a:schemeClr val="bg1"/>
                </a:solidFill>
                <a:latin typeface="Comic Sans MS" panose="030F0702030302020204" pitchFamily="66" charset="0"/>
              </a:rPr>
              <a:t>What is Perimeter?</a:t>
            </a:r>
          </a:p>
        </p:txBody>
      </p:sp>
      <p:sp>
        <p:nvSpPr>
          <p:cNvPr id="5" name="Rectangle 4"/>
          <p:cNvSpPr/>
          <p:nvPr/>
        </p:nvSpPr>
        <p:spPr>
          <a:xfrm>
            <a:off x="8134116" y="1923946"/>
            <a:ext cx="3674534" cy="3640666"/>
          </a:xfrm>
          <a:prstGeom prst="rect">
            <a:avLst/>
          </a:prstGeom>
          <a:solidFill>
            <a:srgbClr val="92D050"/>
          </a:solidFill>
          <a:ln w="76200">
            <a:solidFill>
              <a:schemeClr val="accent4"/>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 name="TextBox 5"/>
          <p:cNvSpPr txBox="1"/>
          <p:nvPr/>
        </p:nvSpPr>
        <p:spPr>
          <a:xfrm>
            <a:off x="9192450" y="1400726"/>
            <a:ext cx="1557866" cy="523220"/>
          </a:xfrm>
          <a:prstGeom prst="rect">
            <a:avLst/>
          </a:prstGeom>
          <a:noFill/>
        </p:spPr>
        <p:txBody>
          <a:bodyPr wrap="square" rtlCol="0">
            <a:spAutoFit/>
          </a:bodyPr>
          <a:lstStyle/>
          <a:p>
            <a:r>
              <a:rPr lang="en-US" sz="2800" dirty="0">
                <a:solidFill>
                  <a:schemeClr val="accent4"/>
                </a:solidFill>
                <a:latin typeface="Microsoft Sans Serif" panose="020B0604020202020204" pitchFamily="34" charset="0"/>
                <a:cs typeface="Microsoft Sans Serif" panose="020B0604020202020204" pitchFamily="34" charset="0"/>
              </a:rPr>
              <a:t>5 inches</a:t>
            </a:r>
          </a:p>
        </p:txBody>
      </p:sp>
      <p:sp>
        <p:nvSpPr>
          <p:cNvPr id="8" name="Content Placeholder 2"/>
          <p:cNvSpPr txBox="1">
            <a:spLocks/>
          </p:cNvSpPr>
          <p:nvPr/>
        </p:nvSpPr>
        <p:spPr>
          <a:xfrm>
            <a:off x="213008" y="3100608"/>
            <a:ext cx="7667614" cy="12873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dirty="0">
                <a:solidFill>
                  <a:schemeClr val="accent4"/>
                </a:solidFill>
                <a:latin typeface="Microsoft Sans Serif" panose="020B0604020202020204" pitchFamily="34" charset="0"/>
                <a:cs typeface="Microsoft Sans Serif" panose="020B0604020202020204" pitchFamily="34" charset="0"/>
              </a:rPr>
              <a:t>What is the perimeter of this square?</a:t>
            </a:r>
          </a:p>
        </p:txBody>
      </p:sp>
      <p:sp>
        <p:nvSpPr>
          <p:cNvPr id="9" name="Content Placeholder 2"/>
          <p:cNvSpPr txBox="1">
            <a:spLocks/>
          </p:cNvSpPr>
          <p:nvPr/>
        </p:nvSpPr>
        <p:spPr>
          <a:xfrm>
            <a:off x="1615440" y="4218026"/>
            <a:ext cx="5249333" cy="8282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dirty="0">
                <a:solidFill>
                  <a:schemeClr val="accent4"/>
                </a:solidFill>
                <a:latin typeface="Microsoft Sans Serif" panose="020B0604020202020204" pitchFamily="34" charset="0"/>
                <a:cs typeface="Microsoft Sans Serif" panose="020B0604020202020204" pitchFamily="34" charset="0"/>
              </a:rPr>
              <a:t>5 + 5 + 5 + 5 =</a:t>
            </a:r>
            <a:r>
              <a:rPr lang="en-US" sz="4400" dirty="0">
                <a:solidFill>
                  <a:schemeClr val="accent4"/>
                </a:solidFill>
                <a:latin typeface="Microsoft Sans Serif" panose="020B0604020202020204" pitchFamily="34" charset="0"/>
                <a:cs typeface="Microsoft Sans Serif" panose="020B0604020202020204" pitchFamily="34" charset="0"/>
              </a:rPr>
              <a:t> </a:t>
            </a:r>
          </a:p>
        </p:txBody>
      </p:sp>
      <p:sp>
        <p:nvSpPr>
          <p:cNvPr id="10" name="Content Placeholder 2"/>
          <p:cNvSpPr txBox="1">
            <a:spLocks/>
          </p:cNvSpPr>
          <p:nvPr/>
        </p:nvSpPr>
        <p:spPr>
          <a:xfrm>
            <a:off x="2824932" y="5704689"/>
            <a:ext cx="2443765" cy="8282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dirty="0">
                <a:solidFill>
                  <a:schemeClr val="accent4"/>
                </a:solidFill>
                <a:latin typeface="Microsoft Sans Serif" panose="020B0604020202020204" pitchFamily="34" charset="0"/>
                <a:cs typeface="Microsoft Sans Serif" panose="020B0604020202020204" pitchFamily="34" charset="0"/>
              </a:rPr>
              <a:t>20 inches</a:t>
            </a:r>
          </a:p>
        </p:txBody>
      </p:sp>
      <p:pic>
        <p:nvPicPr>
          <p:cNvPr id="12" name="Picture 11">
            <a:extLst>
              <a:ext uri="{FF2B5EF4-FFF2-40B4-BE49-F238E27FC236}">
                <a16:creationId xmlns:a16="http://schemas.microsoft.com/office/drawing/2014/main" xmlns="" id="{12D53288-3C67-4F89-9CFD-97768B5158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59520" y="6310353"/>
            <a:ext cx="886004" cy="397330"/>
          </a:xfrm>
          <a:prstGeom prst="rect">
            <a:avLst/>
          </a:prstGeom>
        </p:spPr>
      </p:pic>
    </p:spTree>
    <p:extLst>
      <p:ext uri="{BB962C8B-B14F-4D97-AF65-F5344CB8AC3E}">
        <p14:creationId xmlns:p14="http://schemas.microsoft.com/office/powerpoint/2010/main" val="4125218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86EB1FAE-42C3-4D03-968F-F2B3136EC4CC}"/>
              </a:ext>
            </a:extLst>
          </p:cNvPr>
          <p:cNvSpPr txBox="1">
            <a:spLocks/>
          </p:cNvSpPr>
          <p:nvPr/>
        </p:nvSpPr>
        <p:spPr>
          <a:xfrm>
            <a:off x="0" y="181356"/>
            <a:ext cx="12192000" cy="1066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dirty="0">
                <a:solidFill>
                  <a:schemeClr val="bg1"/>
                </a:solidFill>
                <a:latin typeface="Comic Sans MS" panose="030F0702030302020204" pitchFamily="66" charset="0"/>
              </a:rPr>
              <a:t>Perimeter Practice</a:t>
            </a:r>
          </a:p>
        </p:txBody>
      </p:sp>
      <p:sp>
        <p:nvSpPr>
          <p:cNvPr id="5" name="Rectangle 4"/>
          <p:cNvSpPr/>
          <p:nvPr/>
        </p:nvSpPr>
        <p:spPr>
          <a:xfrm>
            <a:off x="1070042" y="4533088"/>
            <a:ext cx="10175131" cy="1457155"/>
          </a:xfrm>
          <a:prstGeom prst="rect">
            <a:avLst/>
          </a:prstGeom>
          <a:solidFill>
            <a:srgbClr val="92D050"/>
          </a:solidFill>
          <a:ln w="76200">
            <a:solidFill>
              <a:schemeClr val="accent4"/>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 name="TextBox 5"/>
          <p:cNvSpPr txBox="1"/>
          <p:nvPr/>
        </p:nvSpPr>
        <p:spPr>
          <a:xfrm>
            <a:off x="5265545" y="4047034"/>
            <a:ext cx="1784124" cy="523220"/>
          </a:xfrm>
          <a:prstGeom prst="rect">
            <a:avLst/>
          </a:prstGeom>
          <a:noFill/>
        </p:spPr>
        <p:txBody>
          <a:bodyPr wrap="square" rtlCol="0">
            <a:spAutoFit/>
          </a:bodyPr>
          <a:lstStyle/>
          <a:p>
            <a:r>
              <a:rPr lang="en-US" sz="2800" dirty="0">
                <a:solidFill>
                  <a:schemeClr val="accent4"/>
                </a:solidFill>
                <a:latin typeface="Microsoft Sans Serif" panose="020B0604020202020204" pitchFamily="34" charset="0"/>
                <a:cs typeface="Microsoft Sans Serif" panose="020B0604020202020204" pitchFamily="34" charset="0"/>
              </a:rPr>
              <a:t>15 inches</a:t>
            </a:r>
          </a:p>
        </p:txBody>
      </p:sp>
      <p:sp>
        <p:nvSpPr>
          <p:cNvPr id="8" name="Content Placeholder 2"/>
          <p:cNvSpPr txBox="1">
            <a:spLocks/>
          </p:cNvSpPr>
          <p:nvPr/>
        </p:nvSpPr>
        <p:spPr>
          <a:xfrm>
            <a:off x="455744" y="1258595"/>
            <a:ext cx="11280511" cy="12873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dirty="0">
                <a:solidFill>
                  <a:schemeClr val="accent4"/>
                </a:solidFill>
                <a:latin typeface="Microsoft Sans Serif" panose="020B0604020202020204" pitchFamily="34" charset="0"/>
                <a:cs typeface="Microsoft Sans Serif" panose="020B0604020202020204" pitchFamily="34" charset="0"/>
              </a:rPr>
              <a:t>What is the perimeter of this rectangle?</a:t>
            </a:r>
          </a:p>
        </p:txBody>
      </p:sp>
      <p:sp>
        <p:nvSpPr>
          <p:cNvPr id="9" name="Content Placeholder 2"/>
          <p:cNvSpPr txBox="1">
            <a:spLocks/>
          </p:cNvSpPr>
          <p:nvPr/>
        </p:nvSpPr>
        <p:spPr>
          <a:xfrm>
            <a:off x="3532936" y="2184664"/>
            <a:ext cx="5249333" cy="10781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dirty="0">
                <a:solidFill>
                  <a:schemeClr val="accent4"/>
                </a:solidFill>
                <a:latin typeface="Microsoft Sans Serif" panose="020B0604020202020204" pitchFamily="34" charset="0"/>
                <a:cs typeface="Microsoft Sans Serif" panose="020B0604020202020204" pitchFamily="34" charset="0"/>
              </a:rPr>
              <a:t>2 + 2 + 15 + 15 = </a:t>
            </a:r>
          </a:p>
        </p:txBody>
      </p:sp>
      <p:sp>
        <p:nvSpPr>
          <p:cNvPr id="10" name="Content Placeholder 2"/>
          <p:cNvSpPr txBox="1">
            <a:spLocks/>
          </p:cNvSpPr>
          <p:nvPr/>
        </p:nvSpPr>
        <p:spPr>
          <a:xfrm>
            <a:off x="4935721" y="3171690"/>
            <a:ext cx="2443765" cy="8282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dirty="0">
                <a:solidFill>
                  <a:schemeClr val="accent4"/>
                </a:solidFill>
                <a:latin typeface="Microsoft Sans Serif" panose="020B0604020202020204" pitchFamily="34" charset="0"/>
                <a:cs typeface="Microsoft Sans Serif" panose="020B0604020202020204" pitchFamily="34" charset="0"/>
              </a:rPr>
              <a:t>34 inches</a:t>
            </a:r>
          </a:p>
        </p:txBody>
      </p:sp>
      <p:sp>
        <p:nvSpPr>
          <p:cNvPr id="11" name="TextBox 10"/>
          <p:cNvSpPr txBox="1"/>
          <p:nvPr/>
        </p:nvSpPr>
        <p:spPr>
          <a:xfrm rot="16200000">
            <a:off x="-83630" y="4836571"/>
            <a:ext cx="1784124" cy="523220"/>
          </a:xfrm>
          <a:prstGeom prst="rect">
            <a:avLst/>
          </a:prstGeom>
          <a:noFill/>
        </p:spPr>
        <p:txBody>
          <a:bodyPr wrap="square" rtlCol="0">
            <a:spAutoFit/>
          </a:bodyPr>
          <a:lstStyle/>
          <a:p>
            <a:r>
              <a:rPr lang="en-US" sz="2800" dirty="0">
                <a:solidFill>
                  <a:schemeClr val="accent4"/>
                </a:solidFill>
                <a:latin typeface="Microsoft Sans Serif" panose="020B0604020202020204" pitchFamily="34" charset="0"/>
                <a:cs typeface="Microsoft Sans Serif" panose="020B0604020202020204" pitchFamily="34" charset="0"/>
              </a:rPr>
              <a:t>2 inches</a:t>
            </a:r>
          </a:p>
        </p:txBody>
      </p:sp>
      <p:pic>
        <p:nvPicPr>
          <p:cNvPr id="13" name="Picture 12">
            <a:extLst>
              <a:ext uri="{FF2B5EF4-FFF2-40B4-BE49-F238E27FC236}">
                <a16:creationId xmlns:a16="http://schemas.microsoft.com/office/drawing/2014/main" xmlns="" id="{12D53288-3C67-4F89-9CFD-97768B5158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59520" y="6310353"/>
            <a:ext cx="886004" cy="397330"/>
          </a:xfrm>
          <a:prstGeom prst="rect">
            <a:avLst/>
          </a:prstGeom>
        </p:spPr>
      </p:pic>
    </p:spTree>
    <p:extLst>
      <p:ext uri="{BB962C8B-B14F-4D97-AF65-F5344CB8AC3E}">
        <p14:creationId xmlns:p14="http://schemas.microsoft.com/office/powerpoint/2010/main" val="2557381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8168" y="1156554"/>
            <a:ext cx="9835664" cy="662839"/>
          </a:xfrm>
        </p:spPr>
        <p:txBody>
          <a:bodyPr>
            <a:normAutofit/>
          </a:bodyPr>
          <a:lstStyle/>
          <a:p>
            <a:pPr marL="0" indent="0" algn="ctr">
              <a:buNone/>
            </a:pPr>
            <a:r>
              <a:rPr lang="en-US" sz="3600" b="1" dirty="0">
                <a:solidFill>
                  <a:srgbClr val="92D050"/>
                </a:solidFill>
                <a:latin typeface="Microsoft Sans Serif" panose="020B0604020202020204" pitchFamily="34" charset="0"/>
                <a:cs typeface="Microsoft Sans Serif" panose="020B0604020202020204" pitchFamily="34" charset="0"/>
              </a:rPr>
              <a:t>Area = the amount of space inside a boundary</a:t>
            </a:r>
            <a:r>
              <a:rPr lang="en-US" sz="3600" b="1" dirty="0" smtClean="0">
                <a:solidFill>
                  <a:srgbClr val="92D050"/>
                </a:solidFill>
                <a:latin typeface="Microsoft Sans Serif" panose="020B0604020202020204" pitchFamily="34" charset="0"/>
                <a:cs typeface="Microsoft Sans Serif" panose="020B0604020202020204" pitchFamily="34" charset="0"/>
              </a:rPr>
              <a:t>.</a:t>
            </a:r>
          </a:p>
        </p:txBody>
      </p:sp>
      <p:sp>
        <p:nvSpPr>
          <p:cNvPr id="4" name="Title 1">
            <a:extLst>
              <a:ext uri="{FF2B5EF4-FFF2-40B4-BE49-F238E27FC236}">
                <a16:creationId xmlns:a16="http://schemas.microsoft.com/office/drawing/2014/main" xmlns="" id="{86EB1FAE-42C3-4D03-968F-F2B3136EC4CC}"/>
              </a:ext>
            </a:extLst>
          </p:cNvPr>
          <p:cNvSpPr txBox="1">
            <a:spLocks/>
          </p:cNvSpPr>
          <p:nvPr/>
        </p:nvSpPr>
        <p:spPr>
          <a:xfrm>
            <a:off x="0" y="181356"/>
            <a:ext cx="12192000" cy="1066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dirty="0">
                <a:solidFill>
                  <a:schemeClr val="bg1"/>
                </a:solidFill>
                <a:latin typeface="Comic Sans MS" panose="030F0702030302020204" pitchFamily="66" charset="0"/>
              </a:rPr>
              <a:t>What is Area?</a:t>
            </a:r>
          </a:p>
        </p:txBody>
      </p:sp>
      <p:sp>
        <p:nvSpPr>
          <p:cNvPr id="5" name="Rectangle 4"/>
          <p:cNvSpPr/>
          <p:nvPr/>
        </p:nvSpPr>
        <p:spPr>
          <a:xfrm>
            <a:off x="7968740" y="2244953"/>
            <a:ext cx="3674534" cy="3640666"/>
          </a:xfrm>
          <a:prstGeom prst="rect">
            <a:avLst/>
          </a:prstGeom>
          <a:solidFill>
            <a:srgbClr val="92D050"/>
          </a:solidFill>
          <a:ln w="76200">
            <a:solidFill>
              <a:schemeClr val="accent6">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 name="Content Placeholder 2"/>
          <p:cNvSpPr txBox="1">
            <a:spLocks/>
          </p:cNvSpPr>
          <p:nvPr/>
        </p:nvSpPr>
        <p:spPr>
          <a:xfrm>
            <a:off x="243480" y="2357293"/>
            <a:ext cx="7667614" cy="7849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What is the area of this </a:t>
            </a:r>
            <a:r>
              <a:rPr lang="en-US" sz="3600" b="1" dirty="0" smtClean="0">
                <a:solidFill>
                  <a:srgbClr val="92D050"/>
                </a:solidFill>
                <a:latin typeface="Microsoft Sans Serif" panose="020B0604020202020204" pitchFamily="34" charset="0"/>
                <a:cs typeface="Microsoft Sans Serif" panose="020B0604020202020204" pitchFamily="34" charset="0"/>
              </a:rPr>
              <a:t>square?</a:t>
            </a:r>
            <a:endParaRPr lang="en-US" sz="3600" b="1" dirty="0">
              <a:solidFill>
                <a:srgbClr val="92D050"/>
              </a:solidFill>
              <a:latin typeface="Microsoft Sans Serif" panose="020B0604020202020204" pitchFamily="34" charset="0"/>
              <a:cs typeface="Microsoft Sans Serif" panose="020B0604020202020204" pitchFamily="34" charset="0"/>
            </a:endParaRPr>
          </a:p>
        </p:txBody>
      </p:sp>
      <p:sp>
        <p:nvSpPr>
          <p:cNvPr id="10" name="Content Placeholder 2"/>
          <p:cNvSpPr txBox="1">
            <a:spLocks/>
          </p:cNvSpPr>
          <p:nvPr/>
        </p:nvSpPr>
        <p:spPr>
          <a:xfrm>
            <a:off x="2004220" y="5660157"/>
            <a:ext cx="4091780" cy="8282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smtClean="0">
                <a:solidFill>
                  <a:srgbClr val="92D050"/>
                </a:solidFill>
                <a:latin typeface="Microsoft Sans Serif" panose="020B0604020202020204" pitchFamily="34" charset="0"/>
                <a:cs typeface="Microsoft Sans Serif" panose="020B0604020202020204" pitchFamily="34" charset="0"/>
              </a:rPr>
              <a:t>25 </a:t>
            </a:r>
            <a:r>
              <a:rPr lang="en-US" sz="3600" b="1" dirty="0" smtClean="0">
                <a:solidFill>
                  <a:srgbClr val="92D050"/>
                </a:solidFill>
                <a:latin typeface="Microsoft Sans Serif" panose="020B0604020202020204" pitchFamily="34" charset="0"/>
                <a:cs typeface="Microsoft Sans Serif" panose="020B0604020202020204" pitchFamily="34" charset="0"/>
              </a:rPr>
              <a:t>squares</a:t>
            </a:r>
            <a:endParaRPr lang="en-US" sz="3600" b="1" dirty="0">
              <a:solidFill>
                <a:srgbClr val="92D050"/>
              </a:solidFill>
              <a:latin typeface="Microsoft Sans Serif" panose="020B0604020202020204" pitchFamily="34" charset="0"/>
              <a:cs typeface="Microsoft Sans Serif" panose="020B0604020202020204" pitchFamily="34" charset="0"/>
            </a:endParaRPr>
          </a:p>
        </p:txBody>
      </p:sp>
      <p:sp>
        <p:nvSpPr>
          <p:cNvPr id="11" name="Content Placeholder 2"/>
          <p:cNvSpPr txBox="1">
            <a:spLocks/>
          </p:cNvSpPr>
          <p:nvPr/>
        </p:nvSpPr>
        <p:spPr>
          <a:xfrm>
            <a:off x="1178168" y="3661853"/>
            <a:ext cx="5727746" cy="152345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smtClean="0">
                <a:solidFill>
                  <a:srgbClr val="92D050"/>
                </a:solidFill>
                <a:latin typeface="Microsoft Sans Serif" panose="020B0604020202020204" pitchFamily="34" charset="0"/>
                <a:cs typeface="Microsoft Sans Serif" panose="020B0604020202020204" pitchFamily="34" charset="0"/>
              </a:rPr>
              <a:t>Let’s draw an array and count the number of squares!</a:t>
            </a:r>
            <a:endParaRPr lang="en-US" sz="3600" b="1" dirty="0">
              <a:solidFill>
                <a:srgbClr val="92D050"/>
              </a:solidFill>
              <a:latin typeface="Microsoft Sans Serif" panose="020B0604020202020204" pitchFamily="34" charset="0"/>
              <a:cs typeface="Microsoft Sans Serif" panose="020B0604020202020204" pitchFamily="34" charset="0"/>
            </a:endParaRPr>
          </a:p>
        </p:txBody>
      </p:sp>
      <p:cxnSp>
        <p:nvCxnSpPr>
          <p:cNvPr id="7" name="Straight Connector 6"/>
          <p:cNvCxnSpPr/>
          <p:nvPr/>
        </p:nvCxnSpPr>
        <p:spPr>
          <a:xfrm>
            <a:off x="8695596" y="2244953"/>
            <a:ext cx="19456" cy="3640666"/>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461363" y="2244953"/>
            <a:ext cx="19456" cy="3640666"/>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0203971" y="2244953"/>
            <a:ext cx="19456" cy="3640666"/>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0945018" y="2244953"/>
            <a:ext cx="19456" cy="3640666"/>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968740" y="2978915"/>
            <a:ext cx="3674534" cy="0"/>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7968740" y="3708185"/>
            <a:ext cx="3674534" cy="0"/>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7968740" y="4465077"/>
            <a:ext cx="3674534" cy="0"/>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968740" y="5166725"/>
            <a:ext cx="3674534" cy="0"/>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8142560" y="2390000"/>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a:t>
            </a:r>
          </a:p>
        </p:txBody>
      </p:sp>
      <p:sp>
        <p:nvSpPr>
          <p:cNvPr id="22" name="TextBox 21"/>
          <p:cNvSpPr txBox="1"/>
          <p:nvPr/>
        </p:nvSpPr>
        <p:spPr>
          <a:xfrm>
            <a:off x="8160142" y="3083469"/>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6</a:t>
            </a:r>
          </a:p>
        </p:txBody>
      </p:sp>
      <p:sp>
        <p:nvSpPr>
          <p:cNvPr id="23" name="TextBox 22"/>
          <p:cNvSpPr txBox="1"/>
          <p:nvPr/>
        </p:nvSpPr>
        <p:spPr>
          <a:xfrm>
            <a:off x="8902875" y="3083469"/>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7</a:t>
            </a:r>
          </a:p>
        </p:txBody>
      </p:sp>
      <p:sp>
        <p:nvSpPr>
          <p:cNvPr id="24" name="TextBox 23"/>
          <p:cNvSpPr txBox="1"/>
          <p:nvPr/>
        </p:nvSpPr>
        <p:spPr>
          <a:xfrm>
            <a:off x="8888871" y="2392646"/>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a:t>
            </a:r>
          </a:p>
        </p:txBody>
      </p:sp>
      <p:sp>
        <p:nvSpPr>
          <p:cNvPr id="25" name="TextBox 24"/>
          <p:cNvSpPr txBox="1"/>
          <p:nvPr/>
        </p:nvSpPr>
        <p:spPr>
          <a:xfrm>
            <a:off x="11095952" y="2375292"/>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5</a:t>
            </a:r>
          </a:p>
        </p:txBody>
      </p:sp>
      <p:sp>
        <p:nvSpPr>
          <p:cNvPr id="26" name="TextBox 25"/>
          <p:cNvSpPr txBox="1"/>
          <p:nvPr/>
        </p:nvSpPr>
        <p:spPr>
          <a:xfrm>
            <a:off x="10379246" y="2364944"/>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4</a:t>
            </a:r>
          </a:p>
        </p:txBody>
      </p:sp>
      <p:sp>
        <p:nvSpPr>
          <p:cNvPr id="27" name="TextBox 26"/>
          <p:cNvSpPr txBox="1"/>
          <p:nvPr/>
        </p:nvSpPr>
        <p:spPr>
          <a:xfrm>
            <a:off x="9650871" y="3098907"/>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8</a:t>
            </a:r>
          </a:p>
        </p:txBody>
      </p:sp>
      <p:sp>
        <p:nvSpPr>
          <p:cNvPr id="28" name="TextBox 27"/>
          <p:cNvSpPr txBox="1"/>
          <p:nvPr/>
        </p:nvSpPr>
        <p:spPr>
          <a:xfrm>
            <a:off x="9644151" y="2397259"/>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3</a:t>
            </a:r>
          </a:p>
        </p:txBody>
      </p:sp>
      <p:sp>
        <p:nvSpPr>
          <p:cNvPr id="29" name="TextBox 28"/>
          <p:cNvSpPr txBox="1"/>
          <p:nvPr/>
        </p:nvSpPr>
        <p:spPr>
          <a:xfrm>
            <a:off x="10297975" y="3865590"/>
            <a:ext cx="534646"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14</a:t>
            </a:r>
          </a:p>
        </p:txBody>
      </p:sp>
      <p:sp>
        <p:nvSpPr>
          <p:cNvPr id="30" name="TextBox 29"/>
          <p:cNvSpPr txBox="1"/>
          <p:nvPr/>
        </p:nvSpPr>
        <p:spPr>
          <a:xfrm>
            <a:off x="8800675" y="3865591"/>
            <a:ext cx="530036"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12</a:t>
            </a:r>
          </a:p>
        </p:txBody>
      </p:sp>
      <p:sp>
        <p:nvSpPr>
          <p:cNvPr id="31" name="TextBox 30"/>
          <p:cNvSpPr txBox="1"/>
          <p:nvPr/>
        </p:nvSpPr>
        <p:spPr>
          <a:xfrm>
            <a:off x="8061118" y="3855799"/>
            <a:ext cx="542101"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11</a:t>
            </a:r>
          </a:p>
        </p:txBody>
      </p:sp>
      <p:sp>
        <p:nvSpPr>
          <p:cNvPr id="32" name="TextBox 31"/>
          <p:cNvSpPr txBox="1"/>
          <p:nvPr/>
        </p:nvSpPr>
        <p:spPr>
          <a:xfrm>
            <a:off x="11039421" y="3106166"/>
            <a:ext cx="5334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10</a:t>
            </a:r>
          </a:p>
        </p:txBody>
      </p:sp>
      <p:sp>
        <p:nvSpPr>
          <p:cNvPr id="33" name="TextBox 32"/>
          <p:cNvSpPr txBox="1"/>
          <p:nvPr/>
        </p:nvSpPr>
        <p:spPr>
          <a:xfrm>
            <a:off x="10412871" y="3102236"/>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9</a:t>
            </a:r>
          </a:p>
        </p:txBody>
      </p:sp>
      <p:sp>
        <p:nvSpPr>
          <p:cNvPr id="34" name="TextBox 33"/>
          <p:cNvSpPr txBox="1"/>
          <p:nvPr/>
        </p:nvSpPr>
        <p:spPr>
          <a:xfrm>
            <a:off x="9573320" y="3868869"/>
            <a:ext cx="593177"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13</a:t>
            </a:r>
          </a:p>
        </p:txBody>
      </p:sp>
      <p:sp>
        <p:nvSpPr>
          <p:cNvPr id="35" name="TextBox 34"/>
          <p:cNvSpPr txBox="1"/>
          <p:nvPr/>
        </p:nvSpPr>
        <p:spPr>
          <a:xfrm>
            <a:off x="11019773" y="3868869"/>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15</a:t>
            </a:r>
          </a:p>
        </p:txBody>
      </p:sp>
      <p:sp>
        <p:nvSpPr>
          <p:cNvPr id="36" name="TextBox 35"/>
          <p:cNvSpPr txBox="1"/>
          <p:nvPr/>
        </p:nvSpPr>
        <p:spPr>
          <a:xfrm>
            <a:off x="9585638" y="4592851"/>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18</a:t>
            </a:r>
          </a:p>
        </p:txBody>
      </p:sp>
      <p:sp>
        <p:nvSpPr>
          <p:cNvPr id="37" name="TextBox 36"/>
          <p:cNvSpPr txBox="1"/>
          <p:nvPr/>
        </p:nvSpPr>
        <p:spPr>
          <a:xfrm>
            <a:off x="8057065" y="4593692"/>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16</a:t>
            </a:r>
          </a:p>
        </p:txBody>
      </p:sp>
      <p:sp>
        <p:nvSpPr>
          <p:cNvPr id="38" name="TextBox 37"/>
          <p:cNvSpPr txBox="1"/>
          <p:nvPr/>
        </p:nvSpPr>
        <p:spPr>
          <a:xfrm>
            <a:off x="10301607" y="4598446"/>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19</a:t>
            </a:r>
          </a:p>
        </p:txBody>
      </p:sp>
      <p:sp>
        <p:nvSpPr>
          <p:cNvPr id="39" name="TextBox 38"/>
          <p:cNvSpPr txBox="1"/>
          <p:nvPr/>
        </p:nvSpPr>
        <p:spPr>
          <a:xfrm>
            <a:off x="11047407" y="4598474"/>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20</a:t>
            </a:r>
          </a:p>
        </p:txBody>
      </p:sp>
      <p:sp>
        <p:nvSpPr>
          <p:cNvPr id="40" name="TextBox 39"/>
          <p:cNvSpPr txBox="1"/>
          <p:nvPr/>
        </p:nvSpPr>
        <p:spPr>
          <a:xfrm>
            <a:off x="8816340" y="4602899"/>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17</a:t>
            </a:r>
          </a:p>
        </p:txBody>
      </p:sp>
      <p:sp>
        <p:nvSpPr>
          <p:cNvPr id="41" name="TextBox 40"/>
          <p:cNvSpPr txBox="1"/>
          <p:nvPr/>
        </p:nvSpPr>
        <p:spPr>
          <a:xfrm>
            <a:off x="8065479" y="5278094"/>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21</a:t>
            </a:r>
          </a:p>
        </p:txBody>
      </p:sp>
      <p:sp>
        <p:nvSpPr>
          <p:cNvPr id="42" name="TextBox 41"/>
          <p:cNvSpPr txBox="1"/>
          <p:nvPr/>
        </p:nvSpPr>
        <p:spPr>
          <a:xfrm>
            <a:off x="8830344" y="5291253"/>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22</a:t>
            </a:r>
          </a:p>
        </p:txBody>
      </p:sp>
      <p:sp>
        <p:nvSpPr>
          <p:cNvPr id="43" name="TextBox 42"/>
          <p:cNvSpPr txBox="1"/>
          <p:nvPr/>
        </p:nvSpPr>
        <p:spPr>
          <a:xfrm>
            <a:off x="9589391" y="5291254"/>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23</a:t>
            </a:r>
          </a:p>
        </p:txBody>
      </p:sp>
      <p:sp>
        <p:nvSpPr>
          <p:cNvPr id="44" name="TextBox 43"/>
          <p:cNvSpPr txBox="1"/>
          <p:nvPr/>
        </p:nvSpPr>
        <p:spPr>
          <a:xfrm>
            <a:off x="10308381" y="5281213"/>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24</a:t>
            </a:r>
          </a:p>
        </p:txBody>
      </p:sp>
      <p:sp>
        <p:nvSpPr>
          <p:cNvPr id="45" name="TextBox 44"/>
          <p:cNvSpPr txBox="1"/>
          <p:nvPr/>
        </p:nvSpPr>
        <p:spPr>
          <a:xfrm>
            <a:off x="11027220" y="5283615"/>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25</a:t>
            </a:r>
          </a:p>
        </p:txBody>
      </p:sp>
      <p:pic>
        <p:nvPicPr>
          <p:cNvPr id="47" name="Picture 46">
            <a:extLst>
              <a:ext uri="{FF2B5EF4-FFF2-40B4-BE49-F238E27FC236}">
                <a16:creationId xmlns:a16="http://schemas.microsoft.com/office/drawing/2014/main" xmlns="" id="{12D53288-3C67-4F89-9CFD-97768B5158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59520" y="6310353"/>
            <a:ext cx="886004" cy="397330"/>
          </a:xfrm>
          <a:prstGeom prst="rect">
            <a:avLst/>
          </a:prstGeom>
        </p:spPr>
      </p:pic>
    </p:spTree>
    <p:extLst>
      <p:ext uri="{BB962C8B-B14F-4D97-AF65-F5344CB8AC3E}">
        <p14:creationId xmlns:p14="http://schemas.microsoft.com/office/powerpoint/2010/main" val="1273284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par>
                          <p:cTn id="24" fill="hold">
                            <p:stCondLst>
                              <p:cond delay="500"/>
                            </p:stCondLst>
                            <p:childTnLst>
                              <p:par>
                                <p:cTn id="25" presetID="2" presetClass="entr" presetSubtype="4" fill="hold" nodeType="after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par>
                          <p:cTn id="29" fill="hold">
                            <p:stCondLst>
                              <p:cond delay="1000"/>
                            </p:stCondLst>
                            <p:childTnLst>
                              <p:par>
                                <p:cTn id="30" presetID="2" presetClass="entr" presetSubtype="4" fill="hold" nodeType="after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additive="base">
                                        <p:cTn id="32" dur="500" fill="hold"/>
                                        <p:tgtEl>
                                          <p:spTgt spid="13"/>
                                        </p:tgtEl>
                                        <p:attrNameLst>
                                          <p:attrName>ppt_x</p:attrName>
                                        </p:attrNameLst>
                                      </p:cBhvr>
                                      <p:tavLst>
                                        <p:tav tm="0">
                                          <p:val>
                                            <p:strVal val="#ppt_x"/>
                                          </p:val>
                                        </p:tav>
                                        <p:tav tm="100000">
                                          <p:val>
                                            <p:strVal val="#ppt_x"/>
                                          </p:val>
                                        </p:tav>
                                      </p:tavLst>
                                    </p:anim>
                                    <p:anim calcmode="lin" valueType="num">
                                      <p:cBhvr additive="base">
                                        <p:cTn id="33" dur="500" fill="hold"/>
                                        <p:tgtEl>
                                          <p:spTgt spid="13"/>
                                        </p:tgtEl>
                                        <p:attrNameLst>
                                          <p:attrName>ppt_y</p:attrName>
                                        </p:attrNameLst>
                                      </p:cBhvr>
                                      <p:tavLst>
                                        <p:tav tm="0">
                                          <p:val>
                                            <p:strVal val="1+#ppt_h/2"/>
                                          </p:val>
                                        </p:tav>
                                        <p:tav tm="100000">
                                          <p:val>
                                            <p:strVal val="#ppt_y"/>
                                          </p:val>
                                        </p:tav>
                                      </p:tavLst>
                                    </p:anim>
                                  </p:childTnLst>
                                </p:cTn>
                              </p:par>
                            </p:childTnLst>
                          </p:cTn>
                        </p:par>
                        <p:par>
                          <p:cTn id="34" fill="hold">
                            <p:stCondLst>
                              <p:cond delay="1500"/>
                            </p:stCondLst>
                            <p:childTnLst>
                              <p:par>
                                <p:cTn id="35" presetID="2" presetClass="entr" presetSubtype="4" fill="hold" nodeType="after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par>
                          <p:cTn id="39" fill="hold">
                            <p:stCondLst>
                              <p:cond delay="2000"/>
                            </p:stCondLst>
                            <p:childTnLst>
                              <p:par>
                                <p:cTn id="40" presetID="2" presetClass="entr" presetSubtype="4" fill="hold" nodeType="after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additive="base">
                                        <p:cTn id="42" dur="500" fill="hold"/>
                                        <p:tgtEl>
                                          <p:spTgt spid="15"/>
                                        </p:tgtEl>
                                        <p:attrNameLst>
                                          <p:attrName>ppt_x</p:attrName>
                                        </p:attrNameLst>
                                      </p:cBhvr>
                                      <p:tavLst>
                                        <p:tav tm="0">
                                          <p:val>
                                            <p:strVal val="#ppt_x"/>
                                          </p:val>
                                        </p:tav>
                                        <p:tav tm="100000">
                                          <p:val>
                                            <p:strVal val="#ppt_x"/>
                                          </p:val>
                                        </p:tav>
                                      </p:tavLst>
                                    </p:anim>
                                    <p:anim calcmode="lin" valueType="num">
                                      <p:cBhvr additive="base">
                                        <p:cTn id="43" dur="500" fill="hold"/>
                                        <p:tgtEl>
                                          <p:spTgt spid="15"/>
                                        </p:tgtEl>
                                        <p:attrNameLst>
                                          <p:attrName>ppt_y</p:attrName>
                                        </p:attrNameLst>
                                      </p:cBhvr>
                                      <p:tavLst>
                                        <p:tav tm="0">
                                          <p:val>
                                            <p:strVal val="1+#ppt_h/2"/>
                                          </p:val>
                                        </p:tav>
                                        <p:tav tm="100000">
                                          <p:val>
                                            <p:strVal val="#ppt_y"/>
                                          </p:val>
                                        </p:tav>
                                      </p:tavLst>
                                    </p:anim>
                                  </p:childTnLst>
                                </p:cTn>
                              </p:par>
                            </p:childTnLst>
                          </p:cTn>
                        </p:par>
                        <p:par>
                          <p:cTn id="44" fill="hold">
                            <p:stCondLst>
                              <p:cond delay="2500"/>
                            </p:stCondLst>
                            <p:childTnLst>
                              <p:par>
                                <p:cTn id="45" presetID="2" presetClass="entr" presetSubtype="4" fill="hold" nodeType="after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500" fill="hold"/>
                                        <p:tgtEl>
                                          <p:spTgt spid="18"/>
                                        </p:tgtEl>
                                        <p:attrNameLst>
                                          <p:attrName>ppt_x</p:attrName>
                                        </p:attrNameLst>
                                      </p:cBhvr>
                                      <p:tavLst>
                                        <p:tav tm="0">
                                          <p:val>
                                            <p:strVal val="#ppt_x"/>
                                          </p:val>
                                        </p:tav>
                                        <p:tav tm="100000">
                                          <p:val>
                                            <p:strVal val="#ppt_x"/>
                                          </p:val>
                                        </p:tav>
                                      </p:tavLst>
                                    </p:anim>
                                    <p:anim calcmode="lin" valueType="num">
                                      <p:cBhvr additive="base">
                                        <p:cTn id="48" dur="500" fill="hold"/>
                                        <p:tgtEl>
                                          <p:spTgt spid="18"/>
                                        </p:tgtEl>
                                        <p:attrNameLst>
                                          <p:attrName>ppt_y</p:attrName>
                                        </p:attrNameLst>
                                      </p:cBhvr>
                                      <p:tavLst>
                                        <p:tav tm="0">
                                          <p:val>
                                            <p:strVal val="1+#ppt_h/2"/>
                                          </p:val>
                                        </p:tav>
                                        <p:tav tm="100000">
                                          <p:val>
                                            <p:strVal val="#ppt_y"/>
                                          </p:val>
                                        </p:tav>
                                      </p:tavLst>
                                    </p:anim>
                                  </p:childTnLst>
                                </p:cTn>
                              </p:par>
                            </p:childTnLst>
                          </p:cTn>
                        </p:par>
                        <p:par>
                          <p:cTn id="49" fill="hold">
                            <p:stCondLst>
                              <p:cond delay="3000"/>
                            </p:stCondLst>
                            <p:childTnLst>
                              <p:par>
                                <p:cTn id="50" presetID="2" presetClass="entr" presetSubtype="4" fill="hold" nodeType="afterEffect">
                                  <p:stCondLst>
                                    <p:cond delay="0"/>
                                  </p:stCondLst>
                                  <p:childTnLst>
                                    <p:set>
                                      <p:cBhvr>
                                        <p:cTn id="51" dur="1" fill="hold">
                                          <p:stCondLst>
                                            <p:cond delay="0"/>
                                          </p:stCondLst>
                                        </p:cTn>
                                        <p:tgtEl>
                                          <p:spTgt spid="19"/>
                                        </p:tgtEl>
                                        <p:attrNameLst>
                                          <p:attrName>style.visibility</p:attrName>
                                        </p:attrNameLst>
                                      </p:cBhvr>
                                      <p:to>
                                        <p:strVal val="visible"/>
                                      </p:to>
                                    </p:set>
                                    <p:anim calcmode="lin" valueType="num">
                                      <p:cBhvr additive="base">
                                        <p:cTn id="52" dur="500" fill="hold"/>
                                        <p:tgtEl>
                                          <p:spTgt spid="19"/>
                                        </p:tgtEl>
                                        <p:attrNameLst>
                                          <p:attrName>ppt_x</p:attrName>
                                        </p:attrNameLst>
                                      </p:cBhvr>
                                      <p:tavLst>
                                        <p:tav tm="0">
                                          <p:val>
                                            <p:strVal val="#ppt_x"/>
                                          </p:val>
                                        </p:tav>
                                        <p:tav tm="100000">
                                          <p:val>
                                            <p:strVal val="#ppt_x"/>
                                          </p:val>
                                        </p:tav>
                                      </p:tavLst>
                                    </p:anim>
                                    <p:anim calcmode="lin" valueType="num">
                                      <p:cBhvr additive="base">
                                        <p:cTn id="53" dur="500" fill="hold"/>
                                        <p:tgtEl>
                                          <p:spTgt spid="19"/>
                                        </p:tgtEl>
                                        <p:attrNameLst>
                                          <p:attrName>ppt_y</p:attrName>
                                        </p:attrNameLst>
                                      </p:cBhvr>
                                      <p:tavLst>
                                        <p:tav tm="0">
                                          <p:val>
                                            <p:strVal val="1+#ppt_h/2"/>
                                          </p:val>
                                        </p:tav>
                                        <p:tav tm="100000">
                                          <p:val>
                                            <p:strVal val="#ppt_y"/>
                                          </p:val>
                                        </p:tav>
                                      </p:tavLst>
                                    </p:anim>
                                  </p:childTnLst>
                                </p:cTn>
                              </p:par>
                            </p:childTnLst>
                          </p:cTn>
                        </p:par>
                        <p:par>
                          <p:cTn id="54" fill="hold">
                            <p:stCondLst>
                              <p:cond delay="3500"/>
                            </p:stCondLst>
                            <p:childTnLst>
                              <p:par>
                                <p:cTn id="55" presetID="2" presetClass="entr" presetSubtype="4" fill="hold" nodeType="afterEffect">
                                  <p:stCondLst>
                                    <p:cond delay="0"/>
                                  </p:stCondLst>
                                  <p:childTnLst>
                                    <p:set>
                                      <p:cBhvr>
                                        <p:cTn id="56" dur="1" fill="hold">
                                          <p:stCondLst>
                                            <p:cond delay="0"/>
                                          </p:stCondLst>
                                        </p:cTn>
                                        <p:tgtEl>
                                          <p:spTgt spid="20"/>
                                        </p:tgtEl>
                                        <p:attrNameLst>
                                          <p:attrName>style.visibility</p:attrName>
                                        </p:attrNameLst>
                                      </p:cBhvr>
                                      <p:to>
                                        <p:strVal val="visible"/>
                                      </p:to>
                                    </p:set>
                                    <p:anim calcmode="lin" valueType="num">
                                      <p:cBhvr additive="base">
                                        <p:cTn id="57" dur="500" fill="hold"/>
                                        <p:tgtEl>
                                          <p:spTgt spid="20"/>
                                        </p:tgtEl>
                                        <p:attrNameLst>
                                          <p:attrName>ppt_x</p:attrName>
                                        </p:attrNameLst>
                                      </p:cBhvr>
                                      <p:tavLst>
                                        <p:tav tm="0">
                                          <p:val>
                                            <p:strVal val="#ppt_x"/>
                                          </p:val>
                                        </p:tav>
                                        <p:tav tm="100000">
                                          <p:val>
                                            <p:strVal val="#ppt_x"/>
                                          </p:val>
                                        </p:tav>
                                      </p:tavLst>
                                    </p:anim>
                                    <p:anim calcmode="lin" valueType="num">
                                      <p:cBhvr additive="base">
                                        <p:cTn id="5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21"/>
                                        </p:tgtEl>
                                        <p:attrNameLst>
                                          <p:attrName>style.visibility</p:attrName>
                                        </p:attrNameLst>
                                      </p:cBhvr>
                                      <p:to>
                                        <p:strVal val="visible"/>
                                      </p:to>
                                    </p:set>
                                    <p:animEffect transition="in" filter="fade">
                                      <p:cBhvr>
                                        <p:cTn id="63" dur="500"/>
                                        <p:tgtEl>
                                          <p:spTgt spid="21"/>
                                        </p:tgtEl>
                                      </p:cBhvr>
                                    </p:animEffect>
                                  </p:childTnLst>
                                </p:cTn>
                              </p:par>
                            </p:childTnLst>
                          </p:cTn>
                        </p:par>
                        <p:par>
                          <p:cTn id="64" fill="hold">
                            <p:stCondLst>
                              <p:cond delay="500"/>
                            </p:stCondLst>
                            <p:childTnLst>
                              <p:par>
                                <p:cTn id="65" presetID="10" presetClass="entr" presetSubtype="0" fill="hold" grpId="0" nodeType="after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500"/>
                                        <p:tgtEl>
                                          <p:spTgt spid="24"/>
                                        </p:tgtEl>
                                      </p:cBhvr>
                                    </p:animEffect>
                                  </p:childTnLst>
                                </p:cTn>
                              </p:par>
                            </p:childTnLst>
                          </p:cTn>
                        </p:par>
                        <p:par>
                          <p:cTn id="68" fill="hold">
                            <p:stCondLst>
                              <p:cond delay="1000"/>
                            </p:stCondLst>
                            <p:childTnLst>
                              <p:par>
                                <p:cTn id="69" presetID="10" presetClass="entr" presetSubtype="0" fill="hold" grpId="0" nodeType="afterEffect">
                                  <p:stCondLst>
                                    <p:cond delay="0"/>
                                  </p:stCondLst>
                                  <p:childTnLst>
                                    <p:set>
                                      <p:cBhvr>
                                        <p:cTn id="70" dur="1" fill="hold">
                                          <p:stCondLst>
                                            <p:cond delay="0"/>
                                          </p:stCondLst>
                                        </p:cTn>
                                        <p:tgtEl>
                                          <p:spTgt spid="28"/>
                                        </p:tgtEl>
                                        <p:attrNameLst>
                                          <p:attrName>style.visibility</p:attrName>
                                        </p:attrNameLst>
                                      </p:cBhvr>
                                      <p:to>
                                        <p:strVal val="visible"/>
                                      </p:to>
                                    </p:set>
                                    <p:animEffect transition="in" filter="fade">
                                      <p:cBhvr>
                                        <p:cTn id="71" dur="500"/>
                                        <p:tgtEl>
                                          <p:spTgt spid="28"/>
                                        </p:tgtEl>
                                      </p:cBhvr>
                                    </p:animEffect>
                                  </p:childTnLst>
                                </p:cTn>
                              </p:par>
                            </p:childTnLst>
                          </p:cTn>
                        </p:par>
                        <p:par>
                          <p:cTn id="72" fill="hold">
                            <p:stCondLst>
                              <p:cond delay="1500"/>
                            </p:stCondLst>
                            <p:childTnLst>
                              <p:par>
                                <p:cTn id="73" presetID="10" presetClass="entr" presetSubtype="0" fill="hold" grpId="0" nodeType="afterEffect">
                                  <p:stCondLst>
                                    <p:cond delay="0"/>
                                  </p:stCondLst>
                                  <p:childTnLst>
                                    <p:set>
                                      <p:cBhvr>
                                        <p:cTn id="74" dur="1" fill="hold">
                                          <p:stCondLst>
                                            <p:cond delay="0"/>
                                          </p:stCondLst>
                                        </p:cTn>
                                        <p:tgtEl>
                                          <p:spTgt spid="26"/>
                                        </p:tgtEl>
                                        <p:attrNameLst>
                                          <p:attrName>style.visibility</p:attrName>
                                        </p:attrNameLst>
                                      </p:cBhvr>
                                      <p:to>
                                        <p:strVal val="visible"/>
                                      </p:to>
                                    </p:set>
                                    <p:animEffect transition="in" filter="fade">
                                      <p:cBhvr>
                                        <p:cTn id="75" dur="500"/>
                                        <p:tgtEl>
                                          <p:spTgt spid="26"/>
                                        </p:tgtEl>
                                      </p:cBhvr>
                                    </p:animEffect>
                                  </p:childTnLst>
                                </p:cTn>
                              </p:par>
                            </p:childTnLst>
                          </p:cTn>
                        </p:par>
                        <p:par>
                          <p:cTn id="76" fill="hold">
                            <p:stCondLst>
                              <p:cond delay="2000"/>
                            </p:stCondLst>
                            <p:childTnLst>
                              <p:par>
                                <p:cTn id="77" presetID="10" presetClass="entr" presetSubtype="0" fill="hold" grpId="0" nodeType="afterEffect">
                                  <p:stCondLst>
                                    <p:cond delay="0"/>
                                  </p:stCondLst>
                                  <p:childTnLst>
                                    <p:set>
                                      <p:cBhvr>
                                        <p:cTn id="78" dur="1" fill="hold">
                                          <p:stCondLst>
                                            <p:cond delay="0"/>
                                          </p:stCondLst>
                                        </p:cTn>
                                        <p:tgtEl>
                                          <p:spTgt spid="25"/>
                                        </p:tgtEl>
                                        <p:attrNameLst>
                                          <p:attrName>style.visibility</p:attrName>
                                        </p:attrNameLst>
                                      </p:cBhvr>
                                      <p:to>
                                        <p:strVal val="visible"/>
                                      </p:to>
                                    </p:set>
                                    <p:animEffect transition="in" filter="fade">
                                      <p:cBhvr>
                                        <p:cTn id="79" dur="500"/>
                                        <p:tgtEl>
                                          <p:spTgt spid="25"/>
                                        </p:tgtEl>
                                      </p:cBhvr>
                                    </p:animEffect>
                                  </p:childTnLst>
                                </p:cTn>
                              </p:par>
                            </p:childTnLst>
                          </p:cTn>
                        </p:par>
                        <p:par>
                          <p:cTn id="80" fill="hold">
                            <p:stCondLst>
                              <p:cond delay="2500"/>
                            </p:stCondLst>
                            <p:childTnLst>
                              <p:par>
                                <p:cTn id="81" presetID="10" presetClass="entr" presetSubtype="0" fill="hold" grpId="0" nodeType="afterEffect">
                                  <p:stCondLst>
                                    <p:cond delay="0"/>
                                  </p:stCondLst>
                                  <p:childTnLst>
                                    <p:set>
                                      <p:cBhvr>
                                        <p:cTn id="82" dur="1" fill="hold">
                                          <p:stCondLst>
                                            <p:cond delay="0"/>
                                          </p:stCondLst>
                                        </p:cTn>
                                        <p:tgtEl>
                                          <p:spTgt spid="22"/>
                                        </p:tgtEl>
                                        <p:attrNameLst>
                                          <p:attrName>style.visibility</p:attrName>
                                        </p:attrNameLst>
                                      </p:cBhvr>
                                      <p:to>
                                        <p:strVal val="visible"/>
                                      </p:to>
                                    </p:set>
                                    <p:animEffect transition="in" filter="fade">
                                      <p:cBhvr>
                                        <p:cTn id="83" dur="500"/>
                                        <p:tgtEl>
                                          <p:spTgt spid="22"/>
                                        </p:tgtEl>
                                      </p:cBhvr>
                                    </p:animEffect>
                                  </p:childTnLst>
                                </p:cTn>
                              </p:par>
                            </p:childTnLst>
                          </p:cTn>
                        </p:par>
                        <p:par>
                          <p:cTn id="84" fill="hold">
                            <p:stCondLst>
                              <p:cond delay="3000"/>
                            </p:stCondLst>
                            <p:childTnLst>
                              <p:par>
                                <p:cTn id="85" presetID="10" presetClass="entr" presetSubtype="0" fill="hold" grpId="0" nodeType="afterEffect">
                                  <p:stCondLst>
                                    <p:cond delay="0"/>
                                  </p:stCondLst>
                                  <p:childTnLst>
                                    <p:set>
                                      <p:cBhvr>
                                        <p:cTn id="86" dur="1" fill="hold">
                                          <p:stCondLst>
                                            <p:cond delay="0"/>
                                          </p:stCondLst>
                                        </p:cTn>
                                        <p:tgtEl>
                                          <p:spTgt spid="23"/>
                                        </p:tgtEl>
                                        <p:attrNameLst>
                                          <p:attrName>style.visibility</p:attrName>
                                        </p:attrNameLst>
                                      </p:cBhvr>
                                      <p:to>
                                        <p:strVal val="visible"/>
                                      </p:to>
                                    </p:set>
                                    <p:animEffect transition="in" filter="fade">
                                      <p:cBhvr>
                                        <p:cTn id="87" dur="500"/>
                                        <p:tgtEl>
                                          <p:spTgt spid="23"/>
                                        </p:tgtEl>
                                      </p:cBhvr>
                                    </p:animEffect>
                                  </p:childTnLst>
                                </p:cTn>
                              </p:par>
                            </p:childTnLst>
                          </p:cTn>
                        </p:par>
                        <p:par>
                          <p:cTn id="88" fill="hold">
                            <p:stCondLst>
                              <p:cond delay="3500"/>
                            </p:stCondLst>
                            <p:childTnLst>
                              <p:par>
                                <p:cTn id="89" presetID="10" presetClass="entr" presetSubtype="0" fill="hold" grpId="0" nodeType="afterEffect">
                                  <p:stCondLst>
                                    <p:cond delay="0"/>
                                  </p:stCondLst>
                                  <p:childTnLst>
                                    <p:set>
                                      <p:cBhvr>
                                        <p:cTn id="90" dur="1" fill="hold">
                                          <p:stCondLst>
                                            <p:cond delay="0"/>
                                          </p:stCondLst>
                                        </p:cTn>
                                        <p:tgtEl>
                                          <p:spTgt spid="27"/>
                                        </p:tgtEl>
                                        <p:attrNameLst>
                                          <p:attrName>style.visibility</p:attrName>
                                        </p:attrNameLst>
                                      </p:cBhvr>
                                      <p:to>
                                        <p:strVal val="visible"/>
                                      </p:to>
                                    </p:set>
                                    <p:animEffect transition="in" filter="fade">
                                      <p:cBhvr>
                                        <p:cTn id="91" dur="500"/>
                                        <p:tgtEl>
                                          <p:spTgt spid="27"/>
                                        </p:tgtEl>
                                      </p:cBhvr>
                                    </p:animEffect>
                                  </p:childTnLst>
                                </p:cTn>
                              </p:par>
                            </p:childTnLst>
                          </p:cTn>
                        </p:par>
                        <p:par>
                          <p:cTn id="92" fill="hold">
                            <p:stCondLst>
                              <p:cond delay="4000"/>
                            </p:stCondLst>
                            <p:childTnLst>
                              <p:par>
                                <p:cTn id="93" presetID="10" presetClass="entr" presetSubtype="0" fill="hold" grpId="0" nodeType="afterEffect">
                                  <p:stCondLst>
                                    <p:cond delay="0"/>
                                  </p:stCondLst>
                                  <p:childTnLst>
                                    <p:set>
                                      <p:cBhvr>
                                        <p:cTn id="94" dur="1" fill="hold">
                                          <p:stCondLst>
                                            <p:cond delay="0"/>
                                          </p:stCondLst>
                                        </p:cTn>
                                        <p:tgtEl>
                                          <p:spTgt spid="33"/>
                                        </p:tgtEl>
                                        <p:attrNameLst>
                                          <p:attrName>style.visibility</p:attrName>
                                        </p:attrNameLst>
                                      </p:cBhvr>
                                      <p:to>
                                        <p:strVal val="visible"/>
                                      </p:to>
                                    </p:set>
                                    <p:animEffect transition="in" filter="fade">
                                      <p:cBhvr>
                                        <p:cTn id="95" dur="500"/>
                                        <p:tgtEl>
                                          <p:spTgt spid="33"/>
                                        </p:tgtEl>
                                      </p:cBhvr>
                                    </p:animEffect>
                                  </p:childTnLst>
                                </p:cTn>
                              </p:par>
                            </p:childTnLst>
                          </p:cTn>
                        </p:par>
                        <p:par>
                          <p:cTn id="96" fill="hold">
                            <p:stCondLst>
                              <p:cond delay="4500"/>
                            </p:stCondLst>
                            <p:childTnLst>
                              <p:par>
                                <p:cTn id="97" presetID="10" presetClass="entr" presetSubtype="0" fill="hold" grpId="0" nodeType="afterEffect">
                                  <p:stCondLst>
                                    <p:cond delay="0"/>
                                  </p:stCondLst>
                                  <p:childTnLst>
                                    <p:set>
                                      <p:cBhvr>
                                        <p:cTn id="98" dur="1" fill="hold">
                                          <p:stCondLst>
                                            <p:cond delay="0"/>
                                          </p:stCondLst>
                                        </p:cTn>
                                        <p:tgtEl>
                                          <p:spTgt spid="32"/>
                                        </p:tgtEl>
                                        <p:attrNameLst>
                                          <p:attrName>style.visibility</p:attrName>
                                        </p:attrNameLst>
                                      </p:cBhvr>
                                      <p:to>
                                        <p:strVal val="visible"/>
                                      </p:to>
                                    </p:set>
                                    <p:animEffect transition="in" filter="fade">
                                      <p:cBhvr>
                                        <p:cTn id="99" dur="500"/>
                                        <p:tgtEl>
                                          <p:spTgt spid="32"/>
                                        </p:tgtEl>
                                      </p:cBhvr>
                                    </p:animEffect>
                                  </p:childTnLst>
                                </p:cTn>
                              </p:par>
                            </p:childTnLst>
                          </p:cTn>
                        </p:par>
                        <p:par>
                          <p:cTn id="100" fill="hold">
                            <p:stCondLst>
                              <p:cond delay="5000"/>
                            </p:stCondLst>
                            <p:childTnLst>
                              <p:par>
                                <p:cTn id="101" presetID="10" presetClass="entr" presetSubtype="0" fill="hold" grpId="0" nodeType="afterEffect">
                                  <p:stCondLst>
                                    <p:cond delay="0"/>
                                  </p:stCondLst>
                                  <p:childTnLst>
                                    <p:set>
                                      <p:cBhvr>
                                        <p:cTn id="102" dur="1" fill="hold">
                                          <p:stCondLst>
                                            <p:cond delay="0"/>
                                          </p:stCondLst>
                                        </p:cTn>
                                        <p:tgtEl>
                                          <p:spTgt spid="31"/>
                                        </p:tgtEl>
                                        <p:attrNameLst>
                                          <p:attrName>style.visibility</p:attrName>
                                        </p:attrNameLst>
                                      </p:cBhvr>
                                      <p:to>
                                        <p:strVal val="visible"/>
                                      </p:to>
                                    </p:set>
                                    <p:animEffect transition="in" filter="fade">
                                      <p:cBhvr>
                                        <p:cTn id="103" dur="500"/>
                                        <p:tgtEl>
                                          <p:spTgt spid="31"/>
                                        </p:tgtEl>
                                      </p:cBhvr>
                                    </p:animEffect>
                                  </p:childTnLst>
                                </p:cTn>
                              </p:par>
                            </p:childTnLst>
                          </p:cTn>
                        </p:par>
                        <p:par>
                          <p:cTn id="104" fill="hold">
                            <p:stCondLst>
                              <p:cond delay="5500"/>
                            </p:stCondLst>
                            <p:childTnLst>
                              <p:par>
                                <p:cTn id="105" presetID="10" presetClass="entr" presetSubtype="0" fill="hold" grpId="0" nodeType="afterEffect">
                                  <p:stCondLst>
                                    <p:cond delay="0"/>
                                  </p:stCondLst>
                                  <p:childTnLst>
                                    <p:set>
                                      <p:cBhvr>
                                        <p:cTn id="106" dur="1" fill="hold">
                                          <p:stCondLst>
                                            <p:cond delay="0"/>
                                          </p:stCondLst>
                                        </p:cTn>
                                        <p:tgtEl>
                                          <p:spTgt spid="30"/>
                                        </p:tgtEl>
                                        <p:attrNameLst>
                                          <p:attrName>style.visibility</p:attrName>
                                        </p:attrNameLst>
                                      </p:cBhvr>
                                      <p:to>
                                        <p:strVal val="visible"/>
                                      </p:to>
                                    </p:set>
                                    <p:animEffect transition="in" filter="fade">
                                      <p:cBhvr>
                                        <p:cTn id="107" dur="500"/>
                                        <p:tgtEl>
                                          <p:spTgt spid="30"/>
                                        </p:tgtEl>
                                      </p:cBhvr>
                                    </p:animEffect>
                                  </p:childTnLst>
                                </p:cTn>
                              </p:par>
                            </p:childTnLst>
                          </p:cTn>
                        </p:par>
                        <p:par>
                          <p:cTn id="108" fill="hold">
                            <p:stCondLst>
                              <p:cond delay="6000"/>
                            </p:stCondLst>
                            <p:childTnLst>
                              <p:par>
                                <p:cTn id="109" presetID="10" presetClass="entr" presetSubtype="0" fill="hold" grpId="0" nodeType="afterEffect">
                                  <p:stCondLst>
                                    <p:cond delay="0"/>
                                  </p:stCondLst>
                                  <p:childTnLst>
                                    <p:set>
                                      <p:cBhvr>
                                        <p:cTn id="110" dur="1" fill="hold">
                                          <p:stCondLst>
                                            <p:cond delay="0"/>
                                          </p:stCondLst>
                                        </p:cTn>
                                        <p:tgtEl>
                                          <p:spTgt spid="34"/>
                                        </p:tgtEl>
                                        <p:attrNameLst>
                                          <p:attrName>style.visibility</p:attrName>
                                        </p:attrNameLst>
                                      </p:cBhvr>
                                      <p:to>
                                        <p:strVal val="visible"/>
                                      </p:to>
                                    </p:set>
                                    <p:animEffect transition="in" filter="fade">
                                      <p:cBhvr>
                                        <p:cTn id="111" dur="500"/>
                                        <p:tgtEl>
                                          <p:spTgt spid="34"/>
                                        </p:tgtEl>
                                      </p:cBhvr>
                                    </p:animEffect>
                                  </p:childTnLst>
                                </p:cTn>
                              </p:par>
                            </p:childTnLst>
                          </p:cTn>
                        </p:par>
                        <p:par>
                          <p:cTn id="112" fill="hold">
                            <p:stCondLst>
                              <p:cond delay="6500"/>
                            </p:stCondLst>
                            <p:childTnLst>
                              <p:par>
                                <p:cTn id="113" presetID="10" presetClass="entr" presetSubtype="0" fill="hold" grpId="0" nodeType="afterEffect">
                                  <p:stCondLst>
                                    <p:cond delay="0"/>
                                  </p:stCondLst>
                                  <p:childTnLst>
                                    <p:set>
                                      <p:cBhvr>
                                        <p:cTn id="114" dur="1" fill="hold">
                                          <p:stCondLst>
                                            <p:cond delay="0"/>
                                          </p:stCondLst>
                                        </p:cTn>
                                        <p:tgtEl>
                                          <p:spTgt spid="29"/>
                                        </p:tgtEl>
                                        <p:attrNameLst>
                                          <p:attrName>style.visibility</p:attrName>
                                        </p:attrNameLst>
                                      </p:cBhvr>
                                      <p:to>
                                        <p:strVal val="visible"/>
                                      </p:to>
                                    </p:set>
                                    <p:animEffect transition="in" filter="fade">
                                      <p:cBhvr>
                                        <p:cTn id="115" dur="500"/>
                                        <p:tgtEl>
                                          <p:spTgt spid="29"/>
                                        </p:tgtEl>
                                      </p:cBhvr>
                                    </p:animEffect>
                                  </p:childTnLst>
                                </p:cTn>
                              </p:par>
                            </p:childTnLst>
                          </p:cTn>
                        </p:par>
                        <p:par>
                          <p:cTn id="116" fill="hold">
                            <p:stCondLst>
                              <p:cond delay="7000"/>
                            </p:stCondLst>
                            <p:childTnLst>
                              <p:par>
                                <p:cTn id="117" presetID="10" presetClass="entr" presetSubtype="0" fill="hold" grpId="0" nodeType="afterEffect">
                                  <p:stCondLst>
                                    <p:cond delay="0"/>
                                  </p:stCondLst>
                                  <p:childTnLst>
                                    <p:set>
                                      <p:cBhvr>
                                        <p:cTn id="118" dur="1" fill="hold">
                                          <p:stCondLst>
                                            <p:cond delay="0"/>
                                          </p:stCondLst>
                                        </p:cTn>
                                        <p:tgtEl>
                                          <p:spTgt spid="35"/>
                                        </p:tgtEl>
                                        <p:attrNameLst>
                                          <p:attrName>style.visibility</p:attrName>
                                        </p:attrNameLst>
                                      </p:cBhvr>
                                      <p:to>
                                        <p:strVal val="visible"/>
                                      </p:to>
                                    </p:set>
                                    <p:animEffect transition="in" filter="fade">
                                      <p:cBhvr>
                                        <p:cTn id="119" dur="500"/>
                                        <p:tgtEl>
                                          <p:spTgt spid="35"/>
                                        </p:tgtEl>
                                      </p:cBhvr>
                                    </p:animEffect>
                                  </p:childTnLst>
                                </p:cTn>
                              </p:par>
                            </p:childTnLst>
                          </p:cTn>
                        </p:par>
                        <p:par>
                          <p:cTn id="120" fill="hold">
                            <p:stCondLst>
                              <p:cond delay="7500"/>
                            </p:stCondLst>
                            <p:childTnLst>
                              <p:par>
                                <p:cTn id="121" presetID="10" presetClass="entr" presetSubtype="0" fill="hold" grpId="0" nodeType="afterEffect">
                                  <p:stCondLst>
                                    <p:cond delay="0"/>
                                  </p:stCondLst>
                                  <p:childTnLst>
                                    <p:set>
                                      <p:cBhvr>
                                        <p:cTn id="122" dur="1" fill="hold">
                                          <p:stCondLst>
                                            <p:cond delay="0"/>
                                          </p:stCondLst>
                                        </p:cTn>
                                        <p:tgtEl>
                                          <p:spTgt spid="37"/>
                                        </p:tgtEl>
                                        <p:attrNameLst>
                                          <p:attrName>style.visibility</p:attrName>
                                        </p:attrNameLst>
                                      </p:cBhvr>
                                      <p:to>
                                        <p:strVal val="visible"/>
                                      </p:to>
                                    </p:set>
                                    <p:animEffect transition="in" filter="fade">
                                      <p:cBhvr>
                                        <p:cTn id="123" dur="500"/>
                                        <p:tgtEl>
                                          <p:spTgt spid="37"/>
                                        </p:tgtEl>
                                      </p:cBhvr>
                                    </p:animEffect>
                                  </p:childTnLst>
                                </p:cTn>
                              </p:par>
                            </p:childTnLst>
                          </p:cTn>
                        </p:par>
                        <p:par>
                          <p:cTn id="124" fill="hold">
                            <p:stCondLst>
                              <p:cond delay="8000"/>
                            </p:stCondLst>
                            <p:childTnLst>
                              <p:par>
                                <p:cTn id="125" presetID="10" presetClass="entr" presetSubtype="0" fill="hold" grpId="0" nodeType="afterEffect">
                                  <p:stCondLst>
                                    <p:cond delay="0"/>
                                  </p:stCondLst>
                                  <p:childTnLst>
                                    <p:set>
                                      <p:cBhvr>
                                        <p:cTn id="126" dur="1" fill="hold">
                                          <p:stCondLst>
                                            <p:cond delay="0"/>
                                          </p:stCondLst>
                                        </p:cTn>
                                        <p:tgtEl>
                                          <p:spTgt spid="40"/>
                                        </p:tgtEl>
                                        <p:attrNameLst>
                                          <p:attrName>style.visibility</p:attrName>
                                        </p:attrNameLst>
                                      </p:cBhvr>
                                      <p:to>
                                        <p:strVal val="visible"/>
                                      </p:to>
                                    </p:set>
                                    <p:animEffect transition="in" filter="fade">
                                      <p:cBhvr>
                                        <p:cTn id="127" dur="500"/>
                                        <p:tgtEl>
                                          <p:spTgt spid="40"/>
                                        </p:tgtEl>
                                      </p:cBhvr>
                                    </p:animEffect>
                                  </p:childTnLst>
                                </p:cTn>
                              </p:par>
                            </p:childTnLst>
                          </p:cTn>
                        </p:par>
                        <p:par>
                          <p:cTn id="128" fill="hold">
                            <p:stCondLst>
                              <p:cond delay="8500"/>
                            </p:stCondLst>
                            <p:childTnLst>
                              <p:par>
                                <p:cTn id="129" presetID="10" presetClass="entr" presetSubtype="0" fill="hold" grpId="0" nodeType="afterEffect">
                                  <p:stCondLst>
                                    <p:cond delay="0"/>
                                  </p:stCondLst>
                                  <p:childTnLst>
                                    <p:set>
                                      <p:cBhvr>
                                        <p:cTn id="130" dur="1" fill="hold">
                                          <p:stCondLst>
                                            <p:cond delay="0"/>
                                          </p:stCondLst>
                                        </p:cTn>
                                        <p:tgtEl>
                                          <p:spTgt spid="36"/>
                                        </p:tgtEl>
                                        <p:attrNameLst>
                                          <p:attrName>style.visibility</p:attrName>
                                        </p:attrNameLst>
                                      </p:cBhvr>
                                      <p:to>
                                        <p:strVal val="visible"/>
                                      </p:to>
                                    </p:set>
                                    <p:animEffect transition="in" filter="fade">
                                      <p:cBhvr>
                                        <p:cTn id="131" dur="500"/>
                                        <p:tgtEl>
                                          <p:spTgt spid="36"/>
                                        </p:tgtEl>
                                      </p:cBhvr>
                                    </p:animEffect>
                                  </p:childTnLst>
                                </p:cTn>
                              </p:par>
                            </p:childTnLst>
                          </p:cTn>
                        </p:par>
                        <p:par>
                          <p:cTn id="132" fill="hold">
                            <p:stCondLst>
                              <p:cond delay="9000"/>
                            </p:stCondLst>
                            <p:childTnLst>
                              <p:par>
                                <p:cTn id="133" presetID="10" presetClass="entr" presetSubtype="0" fill="hold" grpId="0" nodeType="afterEffect">
                                  <p:stCondLst>
                                    <p:cond delay="0"/>
                                  </p:stCondLst>
                                  <p:childTnLst>
                                    <p:set>
                                      <p:cBhvr>
                                        <p:cTn id="134" dur="1" fill="hold">
                                          <p:stCondLst>
                                            <p:cond delay="0"/>
                                          </p:stCondLst>
                                        </p:cTn>
                                        <p:tgtEl>
                                          <p:spTgt spid="38"/>
                                        </p:tgtEl>
                                        <p:attrNameLst>
                                          <p:attrName>style.visibility</p:attrName>
                                        </p:attrNameLst>
                                      </p:cBhvr>
                                      <p:to>
                                        <p:strVal val="visible"/>
                                      </p:to>
                                    </p:set>
                                    <p:animEffect transition="in" filter="fade">
                                      <p:cBhvr>
                                        <p:cTn id="135" dur="500"/>
                                        <p:tgtEl>
                                          <p:spTgt spid="38"/>
                                        </p:tgtEl>
                                      </p:cBhvr>
                                    </p:animEffect>
                                  </p:childTnLst>
                                </p:cTn>
                              </p:par>
                            </p:childTnLst>
                          </p:cTn>
                        </p:par>
                        <p:par>
                          <p:cTn id="136" fill="hold">
                            <p:stCondLst>
                              <p:cond delay="9500"/>
                            </p:stCondLst>
                            <p:childTnLst>
                              <p:par>
                                <p:cTn id="137" presetID="10" presetClass="entr" presetSubtype="0" fill="hold" grpId="0" nodeType="afterEffect">
                                  <p:stCondLst>
                                    <p:cond delay="0"/>
                                  </p:stCondLst>
                                  <p:childTnLst>
                                    <p:set>
                                      <p:cBhvr>
                                        <p:cTn id="138" dur="1" fill="hold">
                                          <p:stCondLst>
                                            <p:cond delay="0"/>
                                          </p:stCondLst>
                                        </p:cTn>
                                        <p:tgtEl>
                                          <p:spTgt spid="39"/>
                                        </p:tgtEl>
                                        <p:attrNameLst>
                                          <p:attrName>style.visibility</p:attrName>
                                        </p:attrNameLst>
                                      </p:cBhvr>
                                      <p:to>
                                        <p:strVal val="visible"/>
                                      </p:to>
                                    </p:set>
                                    <p:animEffect transition="in" filter="fade">
                                      <p:cBhvr>
                                        <p:cTn id="139" dur="500"/>
                                        <p:tgtEl>
                                          <p:spTgt spid="39"/>
                                        </p:tgtEl>
                                      </p:cBhvr>
                                    </p:animEffect>
                                  </p:childTnLst>
                                </p:cTn>
                              </p:par>
                            </p:childTnLst>
                          </p:cTn>
                        </p:par>
                        <p:par>
                          <p:cTn id="140" fill="hold">
                            <p:stCondLst>
                              <p:cond delay="10000"/>
                            </p:stCondLst>
                            <p:childTnLst>
                              <p:par>
                                <p:cTn id="141" presetID="10" presetClass="entr" presetSubtype="0" fill="hold" grpId="0" nodeType="afterEffect">
                                  <p:stCondLst>
                                    <p:cond delay="0"/>
                                  </p:stCondLst>
                                  <p:childTnLst>
                                    <p:set>
                                      <p:cBhvr>
                                        <p:cTn id="142" dur="1" fill="hold">
                                          <p:stCondLst>
                                            <p:cond delay="0"/>
                                          </p:stCondLst>
                                        </p:cTn>
                                        <p:tgtEl>
                                          <p:spTgt spid="41"/>
                                        </p:tgtEl>
                                        <p:attrNameLst>
                                          <p:attrName>style.visibility</p:attrName>
                                        </p:attrNameLst>
                                      </p:cBhvr>
                                      <p:to>
                                        <p:strVal val="visible"/>
                                      </p:to>
                                    </p:set>
                                    <p:animEffect transition="in" filter="fade">
                                      <p:cBhvr>
                                        <p:cTn id="143" dur="500"/>
                                        <p:tgtEl>
                                          <p:spTgt spid="41"/>
                                        </p:tgtEl>
                                      </p:cBhvr>
                                    </p:animEffect>
                                  </p:childTnLst>
                                </p:cTn>
                              </p:par>
                            </p:childTnLst>
                          </p:cTn>
                        </p:par>
                        <p:par>
                          <p:cTn id="144" fill="hold">
                            <p:stCondLst>
                              <p:cond delay="10500"/>
                            </p:stCondLst>
                            <p:childTnLst>
                              <p:par>
                                <p:cTn id="145" presetID="10" presetClass="entr" presetSubtype="0" fill="hold" grpId="0" nodeType="afterEffect">
                                  <p:stCondLst>
                                    <p:cond delay="0"/>
                                  </p:stCondLst>
                                  <p:childTnLst>
                                    <p:set>
                                      <p:cBhvr>
                                        <p:cTn id="146" dur="1" fill="hold">
                                          <p:stCondLst>
                                            <p:cond delay="0"/>
                                          </p:stCondLst>
                                        </p:cTn>
                                        <p:tgtEl>
                                          <p:spTgt spid="42"/>
                                        </p:tgtEl>
                                        <p:attrNameLst>
                                          <p:attrName>style.visibility</p:attrName>
                                        </p:attrNameLst>
                                      </p:cBhvr>
                                      <p:to>
                                        <p:strVal val="visible"/>
                                      </p:to>
                                    </p:set>
                                    <p:animEffect transition="in" filter="fade">
                                      <p:cBhvr>
                                        <p:cTn id="147" dur="500"/>
                                        <p:tgtEl>
                                          <p:spTgt spid="42"/>
                                        </p:tgtEl>
                                      </p:cBhvr>
                                    </p:animEffect>
                                  </p:childTnLst>
                                </p:cTn>
                              </p:par>
                            </p:childTnLst>
                          </p:cTn>
                        </p:par>
                        <p:par>
                          <p:cTn id="148" fill="hold">
                            <p:stCondLst>
                              <p:cond delay="11000"/>
                            </p:stCondLst>
                            <p:childTnLst>
                              <p:par>
                                <p:cTn id="149" presetID="10" presetClass="entr" presetSubtype="0" fill="hold" grpId="0" nodeType="afterEffect">
                                  <p:stCondLst>
                                    <p:cond delay="0"/>
                                  </p:stCondLst>
                                  <p:childTnLst>
                                    <p:set>
                                      <p:cBhvr>
                                        <p:cTn id="150" dur="1" fill="hold">
                                          <p:stCondLst>
                                            <p:cond delay="0"/>
                                          </p:stCondLst>
                                        </p:cTn>
                                        <p:tgtEl>
                                          <p:spTgt spid="43"/>
                                        </p:tgtEl>
                                        <p:attrNameLst>
                                          <p:attrName>style.visibility</p:attrName>
                                        </p:attrNameLst>
                                      </p:cBhvr>
                                      <p:to>
                                        <p:strVal val="visible"/>
                                      </p:to>
                                    </p:set>
                                    <p:animEffect transition="in" filter="fade">
                                      <p:cBhvr>
                                        <p:cTn id="151" dur="500"/>
                                        <p:tgtEl>
                                          <p:spTgt spid="43"/>
                                        </p:tgtEl>
                                      </p:cBhvr>
                                    </p:animEffect>
                                  </p:childTnLst>
                                </p:cTn>
                              </p:par>
                            </p:childTnLst>
                          </p:cTn>
                        </p:par>
                        <p:par>
                          <p:cTn id="152" fill="hold">
                            <p:stCondLst>
                              <p:cond delay="11500"/>
                            </p:stCondLst>
                            <p:childTnLst>
                              <p:par>
                                <p:cTn id="153" presetID="10" presetClass="entr" presetSubtype="0" fill="hold" grpId="0" nodeType="afterEffect">
                                  <p:stCondLst>
                                    <p:cond delay="0"/>
                                  </p:stCondLst>
                                  <p:childTnLst>
                                    <p:set>
                                      <p:cBhvr>
                                        <p:cTn id="154" dur="1" fill="hold">
                                          <p:stCondLst>
                                            <p:cond delay="0"/>
                                          </p:stCondLst>
                                        </p:cTn>
                                        <p:tgtEl>
                                          <p:spTgt spid="44"/>
                                        </p:tgtEl>
                                        <p:attrNameLst>
                                          <p:attrName>style.visibility</p:attrName>
                                        </p:attrNameLst>
                                      </p:cBhvr>
                                      <p:to>
                                        <p:strVal val="visible"/>
                                      </p:to>
                                    </p:set>
                                    <p:animEffect transition="in" filter="fade">
                                      <p:cBhvr>
                                        <p:cTn id="155" dur="500"/>
                                        <p:tgtEl>
                                          <p:spTgt spid="44"/>
                                        </p:tgtEl>
                                      </p:cBhvr>
                                    </p:animEffect>
                                  </p:childTnLst>
                                </p:cTn>
                              </p:par>
                            </p:childTnLst>
                          </p:cTn>
                        </p:par>
                        <p:par>
                          <p:cTn id="156" fill="hold">
                            <p:stCondLst>
                              <p:cond delay="12000"/>
                            </p:stCondLst>
                            <p:childTnLst>
                              <p:par>
                                <p:cTn id="157" presetID="10" presetClass="entr" presetSubtype="0" fill="hold" grpId="0" nodeType="afterEffect">
                                  <p:stCondLst>
                                    <p:cond delay="0"/>
                                  </p:stCondLst>
                                  <p:childTnLst>
                                    <p:set>
                                      <p:cBhvr>
                                        <p:cTn id="158" dur="1" fill="hold">
                                          <p:stCondLst>
                                            <p:cond delay="0"/>
                                          </p:stCondLst>
                                        </p:cTn>
                                        <p:tgtEl>
                                          <p:spTgt spid="45"/>
                                        </p:tgtEl>
                                        <p:attrNameLst>
                                          <p:attrName>style.visibility</p:attrName>
                                        </p:attrNameLst>
                                      </p:cBhvr>
                                      <p:to>
                                        <p:strVal val="visible"/>
                                      </p:to>
                                    </p:set>
                                    <p:animEffect transition="in" filter="fade">
                                      <p:cBhvr>
                                        <p:cTn id="159" dur="500"/>
                                        <p:tgtEl>
                                          <p:spTgt spid="45"/>
                                        </p:tgtEl>
                                      </p:cBhvr>
                                    </p:animEffect>
                                  </p:childTnLst>
                                </p:cTn>
                              </p:par>
                            </p:childTnLst>
                          </p:cTn>
                        </p:par>
                      </p:childTnLst>
                    </p:cTn>
                  </p:par>
                  <p:par>
                    <p:cTn id="160" fill="hold">
                      <p:stCondLst>
                        <p:cond delay="indefinite"/>
                      </p:stCondLst>
                      <p:childTnLst>
                        <p:par>
                          <p:cTn id="161" fill="hold">
                            <p:stCondLst>
                              <p:cond delay="0"/>
                            </p:stCondLst>
                            <p:childTnLst>
                              <p:par>
                                <p:cTn id="162" presetID="10" presetClass="entr" presetSubtype="0" fill="hold" grpId="0" nodeType="clickEffect">
                                  <p:stCondLst>
                                    <p:cond delay="0"/>
                                  </p:stCondLst>
                                  <p:childTnLst>
                                    <p:set>
                                      <p:cBhvr>
                                        <p:cTn id="163" dur="1" fill="hold">
                                          <p:stCondLst>
                                            <p:cond delay="0"/>
                                          </p:stCondLst>
                                        </p:cTn>
                                        <p:tgtEl>
                                          <p:spTgt spid="10"/>
                                        </p:tgtEl>
                                        <p:attrNameLst>
                                          <p:attrName>style.visibility</p:attrName>
                                        </p:attrNameLst>
                                      </p:cBhvr>
                                      <p:to>
                                        <p:strVal val="visible"/>
                                      </p:to>
                                    </p:set>
                                    <p:animEffect transition="in" filter="fade">
                                      <p:cBhvr>
                                        <p:cTn id="16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P spid="10" grpId="0"/>
      <p:bldP spid="11"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4" grpId="0"/>
      <p:bldP spid="4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86EB1FAE-42C3-4D03-968F-F2B3136EC4CC}"/>
              </a:ext>
            </a:extLst>
          </p:cNvPr>
          <p:cNvSpPr txBox="1">
            <a:spLocks/>
          </p:cNvSpPr>
          <p:nvPr/>
        </p:nvSpPr>
        <p:spPr>
          <a:xfrm>
            <a:off x="0" y="181356"/>
            <a:ext cx="12192000" cy="1066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dirty="0" smtClean="0">
                <a:solidFill>
                  <a:schemeClr val="bg1"/>
                </a:solidFill>
                <a:latin typeface="Comic Sans MS" panose="030F0702030302020204" pitchFamily="66" charset="0"/>
              </a:rPr>
              <a:t>Area</a:t>
            </a:r>
            <a:r>
              <a:rPr lang="en-US" sz="6000" dirty="0">
                <a:solidFill>
                  <a:schemeClr val="bg1"/>
                </a:solidFill>
                <a:latin typeface="Comic Sans MS" panose="030F0702030302020204" pitchFamily="66" charset="0"/>
              </a:rPr>
              <a:t> </a:t>
            </a:r>
            <a:r>
              <a:rPr lang="en-US" sz="6000" dirty="0" smtClean="0">
                <a:solidFill>
                  <a:schemeClr val="bg1"/>
                </a:solidFill>
                <a:latin typeface="Comic Sans MS" panose="030F0702030302020204" pitchFamily="66" charset="0"/>
              </a:rPr>
              <a:t>Practice</a:t>
            </a:r>
            <a:endParaRPr lang="en-US" sz="6000" dirty="0">
              <a:solidFill>
                <a:schemeClr val="bg1"/>
              </a:solidFill>
              <a:latin typeface="Comic Sans MS" panose="030F0702030302020204" pitchFamily="66" charset="0"/>
            </a:endParaRPr>
          </a:p>
        </p:txBody>
      </p:sp>
      <p:sp>
        <p:nvSpPr>
          <p:cNvPr id="8" name="Content Placeholder 2"/>
          <p:cNvSpPr txBox="1">
            <a:spLocks/>
          </p:cNvSpPr>
          <p:nvPr/>
        </p:nvSpPr>
        <p:spPr>
          <a:xfrm>
            <a:off x="2344294" y="2098233"/>
            <a:ext cx="7667614" cy="65951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Length x Width = Area</a:t>
            </a:r>
          </a:p>
        </p:txBody>
      </p:sp>
      <p:sp>
        <p:nvSpPr>
          <p:cNvPr id="9" name="Content Placeholder 2"/>
          <p:cNvSpPr txBox="1">
            <a:spLocks/>
          </p:cNvSpPr>
          <p:nvPr/>
        </p:nvSpPr>
        <p:spPr>
          <a:xfrm>
            <a:off x="4027046" y="2829870"/>
            <a:ext cx="985081" cy="7195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15</a:t>
            </a:r>
          </a:p>
        </p:txBody>
      </p:sp>
      <p:sp>
        <p:nvSpPr>
          <p:cNvPr id="10" name="Content Placeholder 2"/>
          <p:cNvSpPr txBox="1">
            <a:spLocks/>
          </p:cNvSpPr>
          <p:nvPr/>
        </p:nvSpPr>
        <p:spPr>
          <a:xfrm>
            <a:off x="4274729" y="3549768"/>
            <a:ext cx="3828787" cy="8282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30 </a:t>
            </a:r>
            <a:r>
              <a:rPr lang="en-US" sz="3600" b="1" dirty="0" smtClean="0">
                <a:solidFill>
                  <a:srgbClr val="92D050"/>
                </a:solidFill>
                <a:latin typeface="Microsoft Sans Serif" panose="020B0604020202020204" pitchFamily="34" charset="0"/>
                <a:cs typeface="Microsoft Sans Serif" panose="020B0604020202020204" pitchFamily="34" charset="0"/>
              </a:rPr>
              <a:t>squares</a:t>
            </a:r>
            <a:endParaRPr lang="en-US" sz="3600" b="1" dirty="0">
              <a:solidFill>
                <a:srgbClr val="92D050"/>
              </a:solidFill>
              <a:latin typeface="Microsoft Sans Serif" panose="020B0604020202020204" pitchFamily="34" charset="0"/>
              <a:cs typeface="Microsoft Sans Serif" panose="020B0604020202020204" pitchFamily="34" charset="0"/>
            </a:endParaRPr>
          </a:p>
        </p:txBody>
      </p:sp>
      <p:sp>
        <p:nvSpPr>
          <p:cNvPr id="11" name="Content Placeholder 2"/>
          <p:cNvSpPr txBox="1">
            <a:spLocks/>
          </p:cNvSpPr>
          <p:nvPr/>
        </p:nvSpPr>
        <p:spPr>
          <a:xfrm>
            <a:off x="1463413" y="1353177"/>
            <a:ext cx="9077127" cy="13012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Let’s try again. This time with </a:t>
            </a:r>
            <a:r>
              <a:rPr lang="en-US" sz="3600" b="1" dirty="0" smtClean="0">
                <a:solidFill>
                  <a:srgbClr val="92D050"/>
                </a:solidFill>
                <a:latin typeface="Microsoft Sans Serif" panose="020B0604020202020204" pitchFamily="34" charset="0"/>
                <a:cs typeface="Microsoft Sans Serif" panose="020B0604020202020204" pitchFamily="34" charset="0"/>
              </a:rPr>
              <a:t>our </a:t>
            </a:r>
            <a:r>
              <a:rPr lang="en-US" sz="3600" b="1" dirty="0">
                <a:solidFill>
                  <a:srgbClr val="92D050"/>
                </a:solidFill>
                <a:latin typeface="Microsoft Sans Serif" panose="020B0604020202020204" pitchFamily="34" charset="0"/>
                <a:cs typeface="Microsoft Sans Serif" panose="020B0604020202020204" pitchFamily="34" charset="0"/>
              </a:rPr>
              <a:t>rectangle.</a:t>
            </a:r>
          </a:p>
        </p:txBody>
      </p:sp>
      <p:grpSp>
        <p:nvGrpSpPr>
          <p:cNvPr id="34" name="Group 33"/>
          <p:cNvGrpSpPr/>
          <p:nvPr/>
        </p:nvGrpSpPr>
        <p:grpSpPr>
          <a:xfrm>
            <a:off x="1070042" y="4931688"/>
            <a:ext cx="10184859" cy="1464370"/>
            <a:chOff x="1070042" y="5155657"/>
            <a:chExt cx="10184859" cy="1464370"/>
          </a:xfrm>
          <a:solidFill>
            <a:srgbClr val="92D050"/>
          </a:solidFill>
        </p:grpSpPr>
        <p:sp>
          <p:nvSpPr>
            <p:cNvPr id="17" name="Rectangle 16"/>
            <p:cNvSpPr/>
            <p:nvPr/>
          </p:nvSpPr>
          <p:spPr>
            <a:xfrm>
              <a:off x="1070042" y="5155657"/>
              <a:ext cx="10175131" cy="1457155"/>
            </a:xfrm>
            <a:prstGeom prst="rect">
              <a:avLst/>
            </a:prstGeom>
            <a:grpFill/>
            <a:ln w="76200">
              <a:solidFill>
                <a:schemeClr val="accent6">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cxnSp>
          <p:nvCxnSpPr>
            <p:cNvPr id="20" name="Straight Connector 19"/>
            <p:cNvCxnSpPr/>
            <p:nvPr/>
          </p:nvCxnSpPr>
          <p:spPr>
            <a:xfrm flipV="1">
              <a:off x="1079770" y="5884235"/>
              <a:ext cx="10175131" cy="31526"/>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2382440" y="5162872"/>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9212487" y="5162867"/>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3066087" y="5162871"/>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433012" y="5162871"/>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5106991" y="5162870"/>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7147895" y="5161692"/>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8519762" y="5162868"/>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7827037" y="5161692"/>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5789555" y="5162870"/>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6466671" y="5162869"/>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3746284" y="5162871"/>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a:off x="9895051" y="5161691"/>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1710182" y="5162872"/>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0540540" y="5161690"/>
              <a:ext cx="4164" cy="1457155"/>
            </a:xfrm>
            <a:prstGeom prst="line">
              <a:avLst/>
            </a:prstGeom>
            <a:grpFill/>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pSp>
      <p:sp>
        <p:nvSpPr>
          <p:cNvPr id="35" name="TextBox 34"/>
          <p:cNvSpPr txBox="1"/>
          <p:nvPr/>
        </p:nvSpPr>
        <p:spPr>
          <a:xfrm>
            <a:off x="1210754" y="4501550"/>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a:t>
            </a:r>
          </a:p>
        </p:txBody>
      </p:sp>
      <p:sp>
        <p:nvSpPr>
          <p:cNvPr id="36" name="TextBox 35"/>
          <p:cNvSpPr txBox="1"/>
          <p:nvPr/>
        </p:nvSpPr>
        <p:spPr>
          <a:xfrm>
            <a:off x="1850894" y="4501550"/>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a:t>
            </a:r>
          </a:p>
        </p:txBody>
      </p:sp>
      <p:sp>
        <p:nvSpPr>
          <p:cNvPr id="37" name="TextBox 36"/>
          <p:cNvSpPr txBox="1"/>
          <p:nvPr/>
        </p:nvSpPr>
        <p:spPr>
          <a:xfrm>
            <a:off x="4593886" y="4498762"/>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6</a:t>
            </a:r>
          </a:p>
        </p:txBody>
      </p:sp>
      <p:sp>
        <p:nvSpPr>
          <p:cNvPr id="38" name="TextBox 37"/>
          <p:cNvSpPr txBox="1"/>
          <p:nvPr/>
        </p:nvSpPr>
        <p:spPr>
          <a:xfrm>
            <a:off x="2558282" y="4498762"/>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3</a:t>
            </a:r>
          </a:p>
        </p:txBody>
      </p:sp>
      <p:sp>
        <p:nvSpPr>
          <p:cNvPr id="39" name="TextBox 38"/>
          <p:cNvSpPr txBox="1"/>
          <p:nvPr/>
        </p:nvSpPr>
        <p:spPr>
          <a:xfrm>
            <a:off x="3230722" y="4498762"/>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4</a:t>
            </a:r>
          </a:p>
        </p:txBody>
      </p:sp>
      <p:sp>
        <p:nvSpPr>
          <p:cNvPr id="40" name="TextBox 39"/>
          <p:cNvSpPr txBox="1"/>
          <p:nvPr/>
        </p:nvSpPr>
        <p:spPr>
          <a:xfrm>
            <a:off x="3900353" y="4498762"/>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5</a:t>
            </a:r>
          </a:p>
        </p:txBody>
      </p:sp>
      <p:sp>
        <p:nvSpPr>
          <p:cNvPr id="41" name="TextBox 40"/>
          <p:cNvSpPr txBox="1"/>
          <p:nvPr/>
        </p:nvSpPr>
        <p:spPr>
          <a:xfrm>
            <a:off x="7932416" y="4506895"/>
            <a:ext cx="52378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11</a:t>
            </a:r>
          </a:p>
        </p:txBody>
      </p:sp>
      <p:sp>
        <p:nvSpPr>
          <p:cNvPr id="42" name="TextBox 41"/>
          <p:cNvSpPr txBox="1"/>
          <p:nvPr/>
        </p:nvSpPr>
        <p:spPr>
          <a:xfrm>
            <a:off x="5270723" y="4506895"/>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7</a:t>
            </a:r>
          </a:p>
        </p:txBody>
      </p:sp>
      <p:sp>
        <p:nvSpPr>
          <p:cNvPr id="43" name="TextBox 42"/>
          <p:cNvSpPr txBox="1"/>
          <p:nvPr/>
        </p:nvSpPr>
        <p:spPr>
          <a:xfrm>
            <a:off x="7210080" y="4512493"/>
            <a:ext cx="539746"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10</a:t>
            </a:r>
          </a:p>
        </p:txBody>
      </p:sp>
      <p:sp>
        <p:nvSpPr>
          <p:cNvPr id="44" name="TextBox 43"/>
          <p:cNvSpPr txBox="1"/>
          <p:nvPr/>
        </p:nvSpPr>
        <p:spPr>
          <a:xfrm>
            <a:off x="6619458" y="4506896"/>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9</a:t>
            </a:r>
          </a:p>
        </p:txBody>
      </p:sp>
      <p:sp>
        <p:nvSpPr>
          <p:cNvPr id="45" name="TextBox 44"/>
          <p:cNvSpPr txBox="1"/>
          <p:nvPr/>
        </p:nvSpPr>
        <p:spPr>
          <a:xfrm>
            <a:off x="5949501" y="4507695"/>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8</a:t>
            </a:r>
          </a:p>
        </p:txBody>
      </p:sp>
      <p:sp>
        <p:nvSpPr>
          <p:cNvPr id="46" name="TextBox 45"/>
          <p:cNvSpPr txBox="1"/>
          <p:nvPr/>
        </p:nvSpPr>
        <p:spPr>
          <a:xfrm>
            <a:off x="8598003" y="4506895"/>
            <a:ext cx="52378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12</a:t>
            </a:r>
          </a:p>
        </p:txBody>
      </p:sp>
      <p:sp>
        <p:nvSpPr>
          <p:cNvPr id="47" name="TextBox 46"/>
          <p:cNvSpPr txBox="1"/>
          <p:nvPr/>
        </p:nvSpPr>
        <p:spPr>
          <a:xfrm>
            <a:off x="9286601" y="4498762"/>
            <a:ext cx="52378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13</a:t>
            </a:r>
          </a:p>
        </p:txBody>
      </p:sp>
      <p:sp>
        <p:nvSpPr>
          <p:cNvPr id="48" name="TextBox 47"/>
          <p:cNvSpPr txBox="1"/>
          <p:nvPr/>
        </p:nvSpPr>
        <p:spPr>
          <a:xfrm>
            <a:off x="9952188" y="4498762"/>
            <a:ext cx="52378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14</a:t>
            </a:r>
          </a:p>
        </p:txBody>
      </p:sp>
      <p:sp>
        <p:nvSpPr>
          <p:cNvPr id="49" name="TextBox 48"/>
          <p:cNvSpPr txBox="1"/>
          <p:nvPr/>
        </p:nvSpPr>
        <p:spPr>
          <a:xfrm>
            <a:off x="10624933" y="4506895"/>
            <a:ext cx="52378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15</a:t>
            </a:r>
          </a:p>
        </p:txBody>
      </p:sp>
      <p:sp>
        <p:nvSpPr>
          <p:cNvPr id="50" name="TextBox 49"/>
          <p:cNvSpPr txBox="1"/>
          <p:nvPr/>
        </p:nvSpPr>
        <p:spPr>
          <a:xfrm>
            <a:off x="663190" y="5071277"/>
            <a:ext cx="386587"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a:t>
            </a:r>
          </a:p>
        </p:txBody>
      </p:sp>
      <p:sp>
        <p:nvSpPr>
          <p:cNvPr id="51" name="TextBox 50"/>
          <p:cNvSpPr txBox="1"/>
          <p:nvPr/>
        </p:nvSpPr>
        <p:spPr>
          <a:xfrm>
            <a:off x="663190" y="5826578"/>
            <a:ext cx="392214"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a:t>
            </a:r>
          </a:p>
        </p:txBody>
      </p:sp>
      <p:sp>
        <p:nvSpPr>
          <p:cNvPr id="52" name="Content Placeholder 2"/>
          <p:cNvSpPr txBox="1">
            <a:spLocks/>
          </p:cNvSpPr>
          <p:nvPr/>
        </p:nvSpPr>
        <p:spPr>
          <a:xfrm>
            <a:off x="5012127" y="2832239"/>
            <a:ext cx="985081" cy="7195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x</a:t>
            </a:r>
          </a:p>
        </p:txBody>
      </p:sp>
      <p:sp>
        <p:nvSpPr>
          <p:cNvPr id="53" name="Content Placeholder 2"/>
          <p:cNvSpPr txBox="1">
            <a:spLocks/>
          </p:cNvSpPr>
          <p:nvPr/>
        </p:nvSpPr>
        <p:spPr>
          <a:xfrm>
            <a:off x="5830154" y="2832239"/>
            <a:ext cx="985081" cy="7195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2</a:t>
            </a:r>
          </a:p>
        </p:txBody>
      </p:sp>
      <p:sp>
        <p:nvSpPr>
          <p:cNvPr id="54" name="Content Placeholder 2"/>
          <p:cNvSpPr txBox="1">
            <a:spLocks/>
          </p:cNvSpPr>
          <p:nvPr/>
        </p:nvSpPr>
        <p:spPr>
          <a:xfrm>
            <a:off x="6648181" y="2825024"/>
            <a:ext cx="985081" cy="7195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a:t>
            </a:r>
          </a:p>
        </p:txBody>
      </p:sp>
      <p:sp>
        <p:nvSpPr>
          <p:cNvPr id="55" name="Content Placeholder 2"/>
          <p:cNvSpPr txBox="1">
            <a:spLocks/>
          </p:cNvSpPr>
          <p:nvPr/>
        </p:nvSpPr>
        <p:spPr>
          <a:xfrm>
            <a:off x="7407052" y="2832239"/>
            <a:ext cx="985081" cy="7195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30</a:t>
            </a:r>
          </a:p>
        </p:txBody>
      </p:sp>
      <p:pic>
        <p:nvPicPr>
          <p:cNvPr id="57" name="Picture 56">
            <a:extLst>
              <a:ext uri="{FF2B5EF4-FFF2-40B4-BE49-F238E27FC236}">
                <a16:creationId xmlns:a16="http://schemas.microsoft.com/office/drawing/2014/main" xmlns="" id="{12D53288-3C67-4F89-9CFD-97768B5158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59520" y="6310353"/>
            <a:ext cx="886004" cy="397330"/>
          </a:xfrm>
          <a:prstGeom prst="rect">
            <a:avLst/>
          </a:prstGeom>
        </p:spPr>
      </p:pic>
      <p:sp>
        <p:nvSpPr>
          <p:cNvPr id="56" name="TextBox 55"/>
          <p:cNvSpPr txBox="1"/>
          <p:nvPr/>
        </p:nvSpPr>
        <p:spPr>
          <a:xfrm>
            <a:off x="1215809" y="5071277"/>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a:t>
            </a:r>
          </a:p>
        </p:txBody>
      </p:sp>
      <p:sp>
        <p:nvSpPr>
          <p:cNvPr id="58" name="TextBox 57"/>
          <p:cNvSpPr txBox="1"/>
          <p:nvPr/>
        </p:nvSpPr>
        <p:spPr>
          <a:xfrm>
            <a:off x="4592566" y="5093021"/>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6</a:t>
            </a:r>
          </a:p>
        </p:txBody>
      </p:sp>
      <p:sp>
        <p:nvSpPr>
          <p:cNvPr id="59" name="TextBox 58"/>
          <p:cNvSpPr txBox="1"/>
          <p:nvPr/>
        </p:nvSpPr>
        <p:spPr>
          <a:xfrm>
            <a:off x="5264387" y="5099076"/>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7</a:t>
            </a:r>
          </a:p>
        </p:txBody>
      </p:sp>
      <p:sp>
        <p:nvSpPr>
          <p:cNvPr id="60" name="TextBox 59"/>
          <p:cNvSpPr txBox="1"/>
          <p:nvPr/>
        </p:nvSpPr>
        <p:spPr>
          <a:xfrm>
            <a:off x="1845915" y="5070378"/>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a:t>
            </a:r>
          </a:p>
        </p:txBody>
      </p:sp>
      <p:sp>
        <p:nvSpPr>
          <p:cNvPr id="61" name="TextBox 60"/>
          <p:cNvSpPr txBox="1"/>
          <p:nvPr/>
        </p:nvSpPr>
        <p:spPr>
          <a:xfrm>
            <a:off x="3901088" y="5087876"/>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5</a:t>
            </a:r>
          </a:p>
        </p:txBody>
      </p:sp>
      <p:sp>
        <p:nvSpPr>
          <p:cNvPr id="62" name="TextBox 61"/>
          <p:cNvSpPr txBox="1"/>
          <p:nvPr/>
        </p:nvSpPr>
        <p:spPr>
          <a:xfrm>
            <a:off x="3228029" y="5098917"/>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4</a:t>
            </a:r>
          </a:p>
        </p:txBody>
      </p:sp>
      <p:sp>
        <p:nvSpPr>
          <p:cNvPr id="63" name="TextBox 62"/>
          <p:cNvSpPr txBox="1"/>
          <p:nvPr/>
        </p:nvSpPr>
        <p:spPr>
          <a:xfrm>
            <a:off x="5949501" y="5096025"/>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8</a:t>
            </a:r>
          </a:p>
        </p:txBody>
      </p:sp>
      <p:sp>
        <p:nvSpPr>
          <p:cNvPr id="64" name="TextBox 63"/>
          <p:cNvSpPr txBox="1"/>
          <p:nvPr/>
        </p:nvSpPr>
        <p:spPr>
          <a:xfrm>
            <a:off x="2556739" y="5095693"/>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3</a:t>
            </a:r>
          </a:p>
        </p:txBody>
      </p:sp>
      <p:sp>
        <p:nvSpPr>
          <p:cNvPr id="65" name="TextBox 64"/>
          <p:cNvSpPr txBox="1"/>
          <p:nvPr/>
        </p:nvSpPr>
        <p:spPr>
          <a:xfrm>
            <a:off x="9937604" y="5079459"/>
            <a:ext cx="534646"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14</a:t>
            </a:r>
          </a:p>
        </p:txBody>
      </p:sp>
      <p:sp>
        <p:nvSpPr>
          <p:cNvPr id="66" name="TextBox 65"/>
          <p:cNvSpPr txBox="1"/>
          <p:nvPr/>
        </p:nvSpPr>
        <p:spPr>
          <a:xfrm>
            <a:off x="8600330" y="5084693"/>
            <a:ext cx="530036"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12</a:t>
            </a:r>
          </a:p>
        </p:txBody>
      </p:sp>
      <p:sp>
        <p:nvSpPr>
          <p:cNvPr id="67" name="TextBox 66"/>
          <p:cNvSpPr txBox="1"/>
          <p:nvPr/>
        </p:nvSpPr>
        <p:spPr>
          <a:xfrm>
            <a:off x="7923255" y="5092380"/>
            <a:ext cx="542101"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11</a:t>
            </a:r>
          </a:p>
        </p:txBody>
      </p:sp>
      <p:sp>
        <p:nvSpPr>
          <p:cNvPr id="68" name="TextBox 67"/>
          <p:cNvSpPr txBox="1"/>
          <p:nvPr/>
        </p:nvSpPr>
        <p:spPr>
          <a:xfrm>
            <a:off x="7220027" y="5095337"/>
            <a:ext cx="5334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10</a:t>
            </a:r>
          </a:p>
        </p:txBody>
      </p:sp>
      <p:sp>
        <p:nvSpPr>
          <p:cNvPr id="69" name="TextBox 68"/>
          <p:cNvSpPr txBox="1"/>
          <p:nvPr/>
        </p:nvSpPr>
        <p:spPr>
          <a:xfrm>
            <a:off x="6619458" y="5099077"/>
            <a:ext cx="457200"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9</a:t>
            </a:r>
          </a:p>
        </p:txBody>
      </p:sp>
      <p:sp>
        <p:nvSpPr>
          <p:cNvPr id="70" name="TextBox 69"/>
          <p:cNvSpPr txBox="1"/>
          <p:nvPr/>
        </p:nvSpPr>
        <p:spPr>
          <a:xfrm>
            <a:off x="9286951" y="5083133"/>
            <a:ext cx="593177"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13</a:t>
            </a:r>
          </a:p>
        </p:txBody>
      </p:sp>
      <p:sp>
        <p:nvSpPr>
          <p:cNvPr id="71" name="TextBox 70"/>
          <p:cNvSpPr txBox="1"/>
          <p:nvPr/>
        </p:nvSpPr>
        <p:spPr>
          <a:xfrm>
            <a:off x="10627083" y="5075723"/>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15</a:t>
            </a:r>
          </a:p>
        </p:txBody>
      </p:sp>
      <p:sp>
        <p:nvSpPr>
          <p:cNvPr id="72" name="TextBox 71"/>
          <p:cNvSpPr txBox="1"/>
          <p:nvPr/>
        </p:nvSpPr>
        <p:spPr>
          <a:xfrm>
            <a:off x="2449639" y="5794368"/>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18</a:t>
            </a:r>
          </a:p>
        </p:txBody>
      </p:sp>
      <p:sp>
        <p:nvSpPr>
          <p:cNvPr id="73" name="TextBox 72"/>
          <p:cNvSpPr txBox="1"/>
          <p:nvPr/>
        </p:nvSpPr>
        <p:spPr>
          <a:xfrm>
            <a:off x="1126641" y="5792640"/>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16</a:t>
            </a:r>
          </a:p>
        </p:txBody>
      </p:sp>
      <p:sp>
        <p:nvSpPr>
          <p:cNvPr id="74" name="TextBox 73"/>
          <p:cNvSpPr txBox="1"/>
          <p:nvPr/>
        </p:nvSpPr>
        <p:spPr>
          <a:xfrm>
            <a:off x="3121021" y="5792046"/>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19</a:t>
            </a:r>
          </a:p>
        </p:txBody>
      </p:sp>
      <p:sp>
        <p:nvSpPr>
          <p:cNvPr id="75" name="TextBox 74"/>
          <p:cNvSpPr txBox="1"/>
          <p:nvPr/>
        </p:nvSpPr>
        <p:spPr>
          <a:xfrm>
            <a:off x="3824174" y="5796809"/>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20</a:t>
            </a:r>
          </a:p>
        </p:txBody>
      </p:sp>
      <p:sp>
        <p:nvSpPr>
          <p:cNvPr id="76" name="TextBox 75"/>
          <p:cNvSpPr txBox="1"/>
          <p:nvPr/>
        </p:nvSpPr>
        <p:spPr>
          <a:xfrm>
            <a:off x="1772579" y="5795500"/>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17</a:t>
            </a:r>
          </a:p>
        </p:txBody>
      </p:sp>
      <p:sp>
        <p:nvSpPr>
          <p:cNvPr id="77" name="TextBox 76"/>
          <p:cNvSpPr txBox="1"/>
          <p:nvPr/>
        </p:nvSpPr>
        <p:spPr>
          <a:xfrm>
            <a:off x="4492138" y="5795501"/>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21</a:t>
            </a:r>
          </a:p>
        </p:txBody>
      </p:sp>
      <p:sp>
        <p:nvSpPr>
          <p:cNvPr id="78" name="TextBox 77"/>
          <p:cNvSpPr txBox="1"/>
          <p:nvPr/>
        </p:nvSpPr>
        <p:spPr>
          <a:xfrm>
            <a:off x="5208003" y="5810934"/>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22</a:t>
            </a:r>
          </a:p>
        </p:txBody>
      </p:sp>
      <p:sp>
        <p:nvSpPr>
          <p:cNvPr id="79" name="TextBox 78"/>
          <p:cNvSpPr txBox="1"/>
          <p:nvPr/>
        </p:nvSpPr>
        <p:spPr>
          <a:xfrm>
            <a:off x="5875513" y="5802517"/>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23</a:t>
            </a:r>
          </a:p>
        </p:txBody>
      </p:sp>
      <p:sp>
        <p:nvSpPr>
          <p:cNvPr id="80" name="TextBox 79"/>
          <p:cNvSpPr txBox="1"/>
          <p:nvPr/>
        </p:nvSpPr>
        <p:spPr>
          <a:xfrm>
            <a:off x="6541544" y="5809485"/>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24</a:t>
            </a:r>
          </a:p>
        </p:txBody>
      </p:sp>
      <p:sp>
        <p:nvSpPr>
          <p:cNvPr id="81" name="TextBox 80"/>
          <p:cNvSpPr txBox="1"/>
          <p:nvPr/>
        </p:nvSpPr>
        <p:spPr>
          <a:xfrm>
            <a:off x="7222768" y="5801740"/>
            <a:ext cx="533379" cy="461665"/>
          </a:xfrm>
          <a:prstGeom prst="rect">
            <a:avLst/>
          </a:prstGeom>
          <a:noFill/>
        </p:spPr>
        <p:txBody>
          <a:bodyPr wrap="square" rtlCol="0">
            <a:spAutoFit/>
          </a:bodyPr>
          <a:lstStyle/>
          <a:p>
            <a:r>
              <a:rPr lang="en-US" sz="2400" dirty="0">
                <a:latin typeface="Microsoft Sans Serif" panose="020B0604020202020204" pitchFamily="34" charset="0"/>
                <a:cs typeface="Microsoft Sans Serif" panose="020B0604020202020204" pitchFamily="34" charset="0"/>
              </a:rPr>
              <a:t>25</a:t>
            </a:r>
          </a:p>
        </p:txBody>
      </p:sp>
      <p:sp>
        <p:nvSpPr>
          <p:cNvPr id="82" name="TextBox 81"/>
          <p:cNvSpPr txBox="1"/>
          <p:nvPr/>
        </p:nvSpPr>
        <p:spPr>
          <a:xfrm>
            <a:off x="7912306" y="5802514"/>
            <a:ext cx="533379" cy="461665"/>
          </a:xfrm>
          <a:prstGeom prst="rect">
            <a:avLst/>
          </a:prstGeom>
          <a:noFill/>
        </p:spPr>
        <p:txBody>
          <a:bodyPr wrap="square" rtlCol="0">
            <a:spAutoFit/>
          </a:bodyPr>
          <a:lstStyle/>
          <a:p>
            <a:r>
              <a:rPr lang="en-US" sz="2400" dirty="0" smtClean="0">
                <a:latin typeface="Microsoft Sans Serif" panose="020B0604020202020204" pitchFamily="34" charset="0"/>
                <a:cs typeface="Microsoft Sans Serif" panose="020B0604020202020204" pitchFamily="34" charset="0"/>
              </a:rPr>
              <a:t>26</a:t>
            </a:r>
            <a:endParaRPr lang="en-US" sz="2400" dirty="0">
              <a:latin typeface="Microsoft Sans Serif" panose="020B0604020202020204" pitchFamily="34" charset="0"/>
              <a:cs typeface="Microsoft Sans Serif" panose="020B0604020202020204" pitchFamily="34" charset="0"/>
            </a:endParaRPr>
          </a:p>
        </p:txBody>
      </p:sp>
      <p:sp>
        <p:nvSpPr>
          <p:cNvPr id="83" name="TextBox 82"/>
          <p:cNvSpPr txBox="1"/>
          <p:nvPr/>
        </p:nvSpPr>
        <p:spPr>
          <a:xfrm>
            <a:off x="8590562" y="5806394"/>
            <a:ext cx="533379" cy="461665"/>
          </a:xfrm>
          <a:prstGeom prst="rect">
            <a:avLst/>
          </a:prstGeom>
          <a:noFill/>
        </p:spPr>
        <p:txBody>
          <a:bodyPr wrap="square" rtlCol="0">
            <a:spAutoFit/>
          </a:bodyPr>
          <a:lstStyle/>
          <a:p>
            <a:r>
              <a:rPr lang="en-US" sz="2400" dirty="0" smtClean="0">
                <a:latin typeface="Microsoft Sans Serif" panose="020B0604020202020204" pitchFamily="34" charset="0"/>
                <a:cs typeface="Microsoft Sans Serif" panose="020B0604020202020204" pitchFamily="34" charset="0"/>
              </a:rPr>
              <a:t>27</a:t>
            </a:r>
            <a:endParaRPr lang="en-US" sz="2400" dirty="0">
              <a:latin typeface="Microsoft Sans Serif" panose="020B0604020202020204" pitchFamily="34" charset="0"/>
              <a:cs typeface="Microsoft Sans Serif" panose="020B0604020202020204" pitchFamily="34" charset="0"/>
            </a:endParaRPr>
          </a:p>
        </p:txBody>
      </p:sp>
      <p:sp>
        <p:nvSpPr>
          <p:cNvPr id="84" name="TextBox 83"/>
          <p:cNvSpPr txBox="1"/>
          <p:nvPr/>
        </p:nvSpPr>
        <p:spPr>
          <a:xfrm>
            <a:off x="9284164" y="5802515"/>
            <a:ext cx="533379" cy="461665"/>
          </a:xfrm>
          <a:prstGeom prst="rect">
            <a:avLst/>
          </a:prstGeom>
          <a:noFill/>
        </p:spPr>
        <p:txBody>
          <a:bodyPr wrap="square" rtlCol="0">
            <a:spAutoFit/>
          </a:bodyPr>
          <a:lstStyle/>
          <a:p>
            <a:r>
              <a:rPr lang="en-US" sz="2400" dirty="0" smtClean="0">
                <a:latin typeface="Microsoft Sans Serif" panose="020B0604020202020204" pitchFamily="34" charset="0"/>
                <a:cs typeface="Microsoft Sans Serif" panose="020B0604020202020204" pitchFamily="34" charset="0"/>
              </a:rPr>
              <a:t>28</a:t>
            </a:r>
            <a:endParaRPr lang="en-US" sz="2400" dirty="0">
              <a:latin typeface="Microsoft Sans Serif" panose="020B0604020202020204" pitchFamily="34" charset="0"/>
              <a:cs typeface="Microsoft Sans Serif" panose="020B0604020202020204" pitchFamily="34" charset="0"/>
            </a:endParaRPr>
          </a:p>
        </p:txBody>
      </p:sp>
      <p:sp>
        <p:nvSpPr>
          <p:cNvPr id="85" name="TextBox 84"/>
          <p:cNvSpPr txBox="1"/>
          <p:nvPr/>
        </p:nvSpPr>
        <p:spPr>
          <a:xfrm>
            <a:off x="9953923" y="5802516"/>
            <a:ext cx="533379" cy="461665"/>
          </a:xfrm>
          <a:prstGeom prst="rect">
            <a:avLst/>
          </a:prstGeom>
          <a:noFill/>
        </p:spPr>
        <p:txBody>
          <a:bodyPr wrap="square" rtlCol="0">
            <a:spAutoFit/>
          </a:bodyPr>
          <a:lstStyle/>
          <a:p>
            <a:r>
              <a:rPr lang="en-US" sz="2400" dirty="0" smtClean="0">
                <a:latin typeface="Microsoft Sans Serif" panose="020B0604020202020204" pitchFamily="34" charset="0"/>
                <a:cs typeface="Microsoft Sans Serif" panose="020B0604020202020204" pitchFamily="34" charset="0"/>
              </a:rPr>
              <a:t>29</a:t>
            </a:r>
            <a:endParaRPr lang="en-US" sz="2400" dirty="0">
              <a:latin typeface="Microsoft Sans Serif" panose="020B0604020202020204" pitchFamily="34" charset="0"/>
              <a:cs typeface="Microsoft Sans Serif" panose="020B0604020202020204" pitchFamily="34" charset="0"/>
            </a:endParaRPr>
          </a:p>
        </p:txBody>
      </p:sp>
      <p:sp>
        <p:nvSpPr>
          <p:cNvPr id="86" name="TextBox 85"/>
          <p:cNvSpPr txBox="1"/>
          <p:nvPr/>
        </p:nvSpPr>
        <p:spPr>
          <a:xfrm>
            <a:off x="10631134" y="5798081"/>
            <a:ext cx="533379" cy="461665"/>
          </a:xfrm>
          <a:prstGeom prst="rect">
            <a:avLst/>
          </a:prstGeom>
          <a:noFill/>
        </p:spPr>
        <p:txBody>
          <a:bodyPr wrap="square" rtlCol="0">
            <a:spAutoFit/>
          </a:bodyPr>
          <a:lstStyle/>
          <a:p>
            <a:r>
              <a:rPr lang="en-US" sz="2400" dirty="0" smtClean="0">
                <a:latin typeface="Microsoft Sans Serif" panose="020B0604020202020204" pitchFamily="34" charset="0"/>
                <a:cs typeface="Microsoft Sans Serif" panose="020B0604020202020204" pitchFamily="34" charset="0"/>
              </a:rPr>
              <a:t>30</a:t>
            </a:r>
            <a:endParaRPr lang="en-US" sz="2400" dirty="0">
              <a:latin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26932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fade">
                                      <p:cBhvr>
                                        <p:cTn id="17" dur="500"/>
                                        <p:tgtEl>
                                          <p:spTgt spid="35"/>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fade">
                                      <p:cBhvr>
                                        <p:cTn id="21" dur="500"/>
                                        <p:tgtEl>
                                          <p:spTgt spid="36"/>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fade">
                                      <p:cBhvr>
                                        <p:cTn id="25" dur="500"/>
                                        <p:tgtEl>
                                          <p:spTgt spid="38"/>
                                        </p:tgtEl>
                                      </p:cBhvr>
                                    </p:animEffect>
                                  </p:childTnLst>
                                </p:cTn>
                              </p:par>
                            </p:childTnLst>
                          </p:cTn>
                        </p:par>
                        <p:par>
                          <p:cTn id="26" fill="hold">
                            <p:stCondLst>
                              <p:cond delay="1500"/>
                            </p:stCondLst>
                            <p:childTnLst>
                              <p:par>
                                <p:cTn id="27" presetID="10" presetClass="entr" presetSubtype="0" fill="hold" grpId="0" nodeType="afterEffect">
                                  <p:stCondLst>
                                    <p:cond delay="0"/>
                                  </p:stCondLst>
                                  <p:childTnLst>
                                    <p:set>
                                      <p:cBhvr>
                                        <p:cTn id="28" dur="1" fill="hold">
                                          <p:stCondLst>
                                            <p:cond delay="0"/>
                                          </p:stCondLst>
                                        </p:cTn>
                                        <p:tgtEl>
                                          <p:spTgt spid="39"/>
                                        </p:tgtEl>
                                        <p:attrNameLst>
                                          <p:attrName>style.visibility</p:attrName>
                                        </p:attrNameLst>
                                      </p:cBhvr>
                                      <p:to>
                                        <p:strVal val="visible"/>
                                      </p:to>
                                    </p:set>
                                    <p:animEffect transition="in" filter="fade">
                                      <p:cBhvr>
                                        <p:cTn id="29" dur="500"/>
                                        <p:tgtEl>
                                          <p:spTgt spid="39"/>
                                        </p:tgtEl>
                                      </p:cBhvr>
                                    </p:animEffect>
                                  </p:childTnLst>
                                </p:cTn>
                              </p:par>
                            </p:childTnLst>
                          </p:cTn>
                        </p:par>
                        <p:par>
                          <p:cTn id="30" fill="hold">
                            <p:stCondLst>
                              <p:cond delay="2000"/>
                            </p:stCondLst>
                            <p:childTnLst>
                              <p:par>
                                <p:cTn id="31" presetID="10" presetClass="entr" presetSubtype="0" fill="hold" grpId="0" nodeType="afterEffect">
                                  <p:stCondLst>
                                    <p:cond delay="0"/>
                                  </p:stCondLst>
                                  <p:childTnLst>
                                    <p:set>
                                      <p:cBhvr>
                                        <p:cTn id="32" dur="1" fill="hold">
                                          <p:stCondLst>
                                            <p:cond delay="0"/>
                                          </p:stCondLst>
                                        </p:cTn>
                                        <p:tgtEl>
                                          <p:spTgt spid="40"/>
                                        </p:tgtEl>
                                        <p:attrNameLst>
                                          <p:attrName>style.visibility</p:attrName>
                                        </p:attrNameLst>
                                      </p:cBhvr>
                                      <p:to>
                                        <p:strVal val="visible"/>
                                      </p:to>
                                    </p:set>
                                    <p:animEffect transition="in" filter="fade">
                                      <p:cBhvr>
                                        <p:cTn id="33" dur="500"/>
                                        <p:tgtEl>
                                          <p:spTgt spid="40"/>
                                        </p:tgtEl>
                                      </p:cBhvr>
                                    </p:animEffect>
                                  </p:childTnLst>
                                </p:cTn>
                              </p:par>
                            </p:childTnLst>
                          </p:cTn>
                        </p:par>
                        <p:par>
                          <p:cTn id="34" fill="hold">
                            <p:stCondLst>
                              <p:cond delay="2500"/>
                            </p:stCondLst>
                            <p:childTnLst>
                              <p:par>
                                <p:cTn id="35" presetID="10" presetClass="entr" presetSubtype="0" fill="hold" grpId="0" nodeType="after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fade">
                                      <p:cBhvr>
                                        <p:cTn id="37" dur="500"/>
                                        <p:tgtEl>
                                          <p:spTgt spid="37"/>
                                        </p:tgtEl>
                                      </p:cBhvr>
                                    </p:animEffect>
                                  </p:childTnLst>
                                </p:cTn>
                              </p:par>
                            </p:childTnLst>
                          </p:cTn>
                        </p:par>
                        <p:par>
                          <p:cTn id="38" fill="hold">
                            <p:stCondLst>
                              <p:cond delay="3000"/>
                            </p:stCondLst>
                            <p:childTnLst>
                              <p:par>
                                <p:cTn id="39" presetID="10" presetClass="entr" presetSubtype="0" fill="hold" grpId="0" nodeType="afterEffect">
                                  <p:stCondLst>
                                    <p:cond delay="0"/>
                                  </p:stCondLst>
                                  <p:childTnLst>
                                    <p:set>
                                      <p:cBhvr>
                                        <p:cTn id="40" dur="1" fill="hold">
                                          <p:stCondLst>
                                            <p:cond delay="0"/>
                                          </p:stCondLst>
                                        </p:cTn>
                                        <p:tgtEl>
                                          <p:spTgt spid="42"/>
                                        </p:tgtEl>
                                        <p:attrNameLst>
                                          <p:attrName>style.visibility</p:attrName>
                                        </p:attrNameLst>
                                      </p:cBhvr>
                                      <p:to>
                                        <p:strVal val="visible"/>
                                      </p:to>
                                    </p:set>
                                    <p:animEffect transition="in" filter="fade">
                                      <p:cBhvr>
                                        <p:cTn id="41" dur="500"/>
                                        <p:tgtEl>
                                          <p:spTgt spid="42"/>
                                        </p:tgtEl>
                                      </p:cBhvr>
                                    </p:animEffect>
                                  </p:childTnLst>
                                </p:cTn>
                              </p:par>
                            </p:childTnLst>
                          </p:cTn>
                        </p:par>
                        <p:par>
                          <p:cTn id="42" fill="hold">
                            <p:stCondLst>
                              <p:cond delay="3500"/>
                            </p:stCondLst>
                            <p:childTnLst>
                              <p:par>
                                <p:cTn id="43" presetID="10" presetClass="entr" presetSubtype="0" fill="hold" grpId="0" nodeType="afterEffect">
                                  <p:stCondLst>
                                    <p:cond delay="0"/>
                                  </p:stCondLst>
                                  <p:childTnLst>
                                    <p:set>
                                      <p:cBhvr>
                                        <p:cTn id="44" dur="1" fill="hold">
                                          <p:stCondLst>
                                            <p:cond delay="0"/>
                                          </p:stCondLst>
                                        </p:cTn>
                                        <p:tgtEl>
                                          <p:spTgt spid="45"/>
                                        </p:tgtEl>
                                        <p:attrNameLst>
                                          <p:attrName>style.visibility</p:attrName>
                                        </p:attrNameLst>
                                      </p:cBhvr>
                                      <p:to>
                                        <p:strVal val="visible"/>
                                      </p:to>
                                    </p:set>
                                    <p:animEffect transition="in" filter="fade">
                                      <p:cBhvr>
                                        <p:cTn id="45" dur="500"/>
                                        <p:tgtEl>
                                          <p:spTgt spid="45"/>
                                        </p:tgtEl>
                                      </p:cBhvr>
                                    </p:animEffect>
                                  </p:childTnLst>
                                </p:cTn>
                              </p:par>
                            </p:childTnLst>
                          </p:cTn>
                        </p:par>
                        <p:par>
                          <p:cTn id="46" fill="hold">
                            <p:stCondLst>
                              <p:cond delay="4000"/>
                            </p:stCondLst>
                            <p:childTnLst>
                              <p:par>
                                <p:cTn id="47" presetID="10" presetClass="entr" presetSubtype="0" fill="hold" grpId="0" nodeType="afterEffect">
                                  <p:stCondLst>
                                    <p:cond delay="0"/>
                                  </p:stCondLst>
                                  <p:childTnLst>
                                    <p:set>
                                      <p:cBhvr>
                                        <p:cTn id="48" dur="1" fill="hold">
                                          <p:stCondLst>
                                            <p:cond delay="0"/>
                                          </p:stCondLst>
                                        </p:cTn>
                                        <p:tgtEl>
                                          <p:spTgt spid="44"/>
                                        </p:tgtEl>
                                        <p:attrNameLst>
                                          <p:attrName>style.visibility</p:attrName>
                                        </p:attrNameLst>
                                      </p:cBhvr>
                                      <p:to>
                                        <p:strVal val="visible"/>
                                      </p:to>
                                    </p:set>
                                    <p:animEffect transition="in" filter="fade">
                                      <p:cBhvr>
                                        <p:cTn id="49" dur="500"/>
                                        <p:tgtEl>
                                          <p:spTgt spid="44"/>
                                        </p:tgtEl>
                                      </p:cBhvr>
                                    </p:animEffect>
                                  </p:childTnLst>
                                </p:cTn>
                              </p:par>
                            </p:childTnLst>
                          </p:cTn>
                        </p:par>
                        <p:par>
                          <p:cTn id="50" fill="hold">
                            <p:stCondLst>
                              <p:cond delay="4500"/>
                            </p:stCondLst>
                            <p:childTnLst>
                              <p:par>
                                <p:cTn id="51" presetID="10" presetClass="entr" presetSubtype="0" fill="hold" grpId="0" nodeType="afterEffect">
                                  <p:stCondLst>
                                    <p:cond delay="0"/>
                                  </p:stCondLst>
                                  <p:childTnLst>
                                    <p:set>
                                      <p:cBhvr>
                                        <p:cTn id="52" dur="1" fill="hold">
                                          <p:stCondLst>
                                            <p:cond delay="0"/>
                                          </p:stCondLst>
                                        </p:cTn>
                                        <p:tgtEl>
                                          <p:spTgt spid="43"/>
                                        </p:tgtEl>
                                        <p:attrNameLst>
                                          <p:attrName>style.visibility</p:attrName>
                                        </p:attrNameLst>
                                      </p:cBhvr>
                                      <p:to>
                                        <p:strVal val="visible"/>
                                      </p:to>
                                    </p:set>
                                    <p:animEffect transition="in" filter="fade">
                                      <p:cBhvr>
                                        <p:cTn id="53" dur="500"/>
                                        <p:tgtEl>
                                          <p:spTgt spid="43"/>
                                        </p:tgtEl>
                                      </p:cBhvr>
                                    </p:animEffect>
                                  </p:childTnLst>
                                </p:cTn>
                              </p:par>
                            </p:childTnLst>
                          </p:cTn>
                        </p:par>
                        <p:par>
                          <p:cTn id="54" fill="hold">
                            <p:stCondLst>
                              <p:cond delay="5000"/>
                            </p:stCondLst>
                            <p:childTnLst>
                              <p:par>
                                <p:cTn id="55" presetID="10" presetClass="entr" presetSubtype="0" fill="hold" grpId="0" nodeType="afterEffect">
                                  <p:stCondLst>
                                    <p:cond delay="0"/>
                                  </p:stCondLst>
                                  <p:childTnLst>
                                    <p:set>
                                      <p:cBhvr>
                                        <p:cTn id="56" dur="1" fill="hold">
                                          <p:stCondLst>
                                            <p:cond delay="0"/>
                                          </p:stCondLst>
                                        </p:cTn>
                                        <p:tgtEl>
                                          <p:spTgt spid="41"/>
                                        </p:tgtEl>
                                        <p:attrNameLst>
                                          <p:attrName>style.visibility</p:attrName>
                                        </p:attrNameLst>
                                      </p:cBhvr>
                                      <p:to>
                                        <p:strVal val="visible"/>
                                      </p:to>
                                    </p:set>
                                    <p:animEffect transition="in" filter="fade">
                                      <p:cBhvr>
                                        <p:cTn id="57" dur="500"/>
                                        <p:tgtEl>
                                          <p:spTgt spid="41"/>
                                        </p:tgtEl>
                                      </p:cBhvr>
                                    </p:animEffect>
                                  </p:childTnLst>
                                </p:cTn>
                              </p:par>
                            </p:childTnLst>
                          </p:cTn>
                        </p:par>
                        <p:par>
                          <p:cTn id="58" fill="hold">
                            <p:stCondLst>
                              <p:cond delay="5500"/>
                            </p:stCondLst>
                            <p:childTnLst>
                              <p:par>
                                <p:cTn id="59" presetID="10" presetClass="entr" presetSubtype="0" fill="hold" grpId="0" nodeType="afterEffect">
                                  <p:stCondLst>
                                    <p:cond delay="0"/>
                                  </p:stCondLst>
                                  <p:childTnLst>
                                    <p:set>
                                      <p:cBhvr>
                                        <p:cTn id="60" dur="1" fill="hold">
                                          <p:stCondLst>
                                            <p:cond delay="0"/>
                                          </p:stCondLst>
                                        </p:cTn>
                                        <p:tgtEl>
                                          <p:spTgt spid="46"/>
                                        </p:tgtEl>
                                        <p:attrNameLst>
                                          <p:attrName>style.visibility</p:attrName>
                                        </p:attrNameLst>
                                      </p:cBhvr>
                                      <p:to>
                                        <p:strVal val="visible"/>
                                      </p:to>
                                    </p:set>
                                    <p:animEffect transition="in" filter="fade">
                                      <p:cBhvr>
                                        <p:cTn id="61" dur="500"/>
                                        <p:tgtEl>
                                          <p:spTgt spid="46"/>
                                        </p:tgtEl>
                                      </p:cBhvr>
                                    </p:animEffect>
                                  </p:childTnLst>
                                </p:cTn>
                              </p:par>
                            </p:childTnLst>
                          </p:cTn>
                        </p:par>
                        <p:par>
                          <p:cTn id="62" fill="hold">
                            <p:stCondLst>
                              <p:cond delay="6000"/>
                            </p:stCondLst>
                            <p:childTnLst>
                              <p:par>
                                <p:cTn id="63" presetID="10" presetClass="entr" presetSubtype="0" fill="hold" grpId="0" nodeType="afterEffect">
                                  <p:stCondLst>
                                    <p:cond delay="0"/>
                                  </p:stCondLst>
                                  <p:childTnLst>
                                    <p:set>
                                      <p:cBhvr>
                                        <p:cTn id="64" dur="1" fill="hold">
                                          <p:stCondLst>
                                            <p:cond delay="0"/>
                                          </p:stCondLst>
                                        </p:cTn>
                                        <p:tgtEl>
                                          <p:spTgt spid="47"/>
                                        </p:tgtEl>
                                        <p:attrNameLst>
                                          <p:attrName>style.visibility</p:attrName>
                                        </p:attrNameLst>
                                      </p:cBhvr>
                                      <p:to>
                                        <p:strVal val="visible"/>
                                      </p:to>
                                    </p:set>
                                    <p:animEffect transition="in" filter="fade">
                                      <p:cBhvr>
                                        <p:cTn id="65" dur="500"/>
                                        <p:tgtEl>
                                          <p:spTgt spid="47"/>
                                        </p:tgtEl>
                                      </p:cBhvr>
                                    </p:animEffect>
                                  </p:childTnLst>
                                </p:cTn>
                              </p:par>
                            </p:childTnLst>
                          </p:cTn>
                        </p:par>
                        <p:par>
                          <p:cTn id="66" fill="hold">
                            <p:stCondLst>
                              <p:cond delay="6500"/>
                            </p:stCondLst>
                            <p:childTnLst>
                              <p:par>
                                <p:cTn id="67" presetID="10" presetClass="entr" presetSubtype="0" fill="hold" grpId="0" nodeType="afterEffect">
                                  <p:stCondLst>
                                    <p:cond delay="0"/>
                                  </p:stCondLst>
                                  <p:childTnLst>
                                    <p:set>
                                      <p:cBhvr>
                                        <p:cTn id="68" dur="1" fill="hold">
                                          <p:stCondLst>
                                            <p:cond delay="0"/>
                                          </p:stCondLst>
                                        </p:cTn>
                                        <p:tgtEl>
                                          <p:spTgt spid="48"/>
                                        </p:tgtEl>
                                        <p:attrNameLst>
                                          <p:attrName>style.visibility</p:attrName>
                                        </p:attrNameLst>
                                      </p:cBhvr>
                                      <p:to>
                                        <p:strVal val="visible"/>
                                      </p:to>
                                    </p:set>
                                    <p:animEffect transition="in" filter="fade">
                                      <p:cBhvr>
                                        <p:cTn id="69" dur="500"/>
                                        <p:tgtEl>
                                          <p:spTgt spid="48"/>
                                        </p:tgtEl>
                                      </p:cBhvr>
                                    </p:animEffect>
                                  </p:childTnLst>
                                </p:cTn>
                              </p:par>
                            </p:childTnLst>
                          </p:cTn>
                        </p:par>
                        <p:par>
                          <p:cTn id="70" fill="hold">
                            <p:stCondLst>
                              <p:cond delay="7000"/>
                            </p:stCondLst>
                            <p:childTnLst>
                              <p:par>
                                <p:cTn id="71" presetID="10" presetClass="entr" presetSubtype="0" fill="hold" grpId="0" nodeType="afterEffect">
                                  <p:stCondLst>
                                    <p:cond delay="0"/>
                                  </p:stCondLst>
                                  <p:childTnLst>
                                    <p:set>
                                      <p:cBhvr>
                                        <p:cTn id="72" dur="1" fill="hold">
                                          <p:stCondLst>
                                            <p:cond delay="0"/>
                                          </p:stCondLst>
                                        </p:cTn>
                                        <p:tgtEl>
                                          <p:spTgt spid="49"/>
                                        </p:tgtEl>
                                        <p:attrNameLst>
                                          <p:attrName>style.visibility</p:attrName>
                                        </p:attrNameLst>
                                      </p:cBhvr>
                                      <p:to>
                                        <p:strVal val="visible"/>
                                      </p:to>
                                    </p:set>
                                    <p:animEffect transition="in" filter="fade">
                                      <p:cBhvr>
                                        <p:cTn id="73" dur="500"/>
                                        <p:tgtEl>
                                          <p:spTgt spid="49"/>
                                        </p:tgtEl>
                                      </p:cBhvr>
                                    </p:animEffect>
                                  </p:childTnLst>
                                </p:cTn>
                              </p:par>
                            </p:childTnLst>
                          </p:cTn>
                        </p:par>
                        <p:par>
                          <p:cTn id="74" fill="hold">
                            <p:stCondLst>
                              <p:cond delay="7500"/>
                            </p:stCondLst>
                            <p:childTnLst>
                              <p:par>
                                <p:cTn id="75" presetID="10" presetClass="entr" presetSubtype="0" fill="hold" grpId="0" nodeType="afterEffect">
                                  <p:stCondLst>
                                    <p:cond delay="0"/>
                                  </p:stCondLst>
                                  <p:childTnLst>
                                    <p:set>
                                      <p:cBhvr>
                                        <p:cTn id="76" dur="1" fill="hold">
                                          <p:stCondLst>
                                            <p:cond delay="0"/>
                                          </p:stCondLst>
                                        </p:cTn>
                                        <p:tgtEl>
                                          <p:spTgt spid="50"/>
                                        </p:tgtEl>
                                        <p:attrNameLst>
                                          <p:attrName>style.visibility</p:attrName>
                                        </p:attrNameLst>
                                      </p:cBhvr>
                                      <p:to>
                                        <p:strVal val="visible"/>
                                      </p:to>
                                    </p:set>
                                    <p:animEffect transition="in" filter="fade">
                                      <p:cBhvr>
                                        <p:cTn id="77" dur="500"/>
                                        <p:tgtEl>
                                          <p:spTgt spid="50"/>
                                        </p:tgtEl>
                                      </p:cBhvr>
                                    </p:animEffect>
                                  </p:childTnLst>
                                </p:cTn>
                              </p:par>
                            </p:childTnLst>
                          </p:cTn>
                        </p:par>
                        <p:par>
                          <p:cTn id="78" fill="hold">
                            <p:stCondLst>
                              <p:cond delay="8000"/>
                            </p:stCondLst>
                            <p:childTnLst>
                              <p:par>
                                <p:cTn id="79" presetID="10" presetClass="entr" presetSubtype="0" fill="hold" grpId="0" nodeType="afterEffect">
                                  <p:stCondLst>
                                    <p:cond delay="0"/>
                                  </p:stCondLst>
                                  <p:childTnLst>
                                    <p:set>
                                      <p:cBhvr>
                                        <p:cTn id="80" dur="1" fill="hold">
                                          <p:stCondLst>
                                            <p:cond delay="0"/>
                                          </p:stCondLst>
                                        </p:cTn>
                                        <p:tgtEl>
                                          <p:spTgt spid="51"/>
                                        </p:tgtEl>
                                        <p:attrNameLst>
                                          <p:attrName>style.visibility</p:attrName>
                                        </p:attrNameLst>
                                      </p:cBhvr>
                                      <p:to>
                                        <p:strVal val="visible"/>
                                      </p:to>
                                    </p:set>
                                    <p:animEffect transition="in" filter="fade">
                                      <p:cBhvr>
                                        <p:cTn id="81" dur="500"/>
                                        <p:tgtEl>
                                          <p:spTgt spid="51"/>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9"/>
                                        </p:tgtEl>
                                        <p:attrNameLst>
                                          <p:attrName>style.visibility</p:attrName>
                                        </p:attrNameLst>
                                      </p:cBhvr>
                                      <p:to>
                                        <p:strVal val="visible"/>
                                      </p:to>
                                    </p:set>
                                    <p:animEffect transition="in" filter="fade">
                                      <p:cBhvr>
                                        <p:cTn id="86" dur="500"/>
                                        <p:tgtEl>
                                          <p:spTgt spid="9"/>
                                        </p:tgtEl>
                                      </p:cBhvr>
                                    </p:animEffect>
                                  </p:childTnLst>
                                </p:cTn>
                              </p:par>
                            </p:childTnLst>
                          </p:cTn>
                        </p:par>
                        <p:par>
                          <p:cTn id="87" fill="hold">
                            <p:stCondLst>
                              <p:cond delay="500"/>
                            </p:stCondLst>
                            <p:childTnLst>
                              <p:par>
                                <p:cTn id="88" presetID="10" presetClass="entr" presetSubtype="0" fill="hold" grpId="0" nodeType="afterEffect">
                                  <p:stCondLst>
                                    <p:cond delay="0"/>
                                  </p:stCondLst>
                                  <p:childTnLst>
                                    <p:set>
                                      <p:cBhvr>
                                        <p:cTn id="89" dur="1" fill="hold">
                                          <p:stCondLst>
                                            <p:cond delay="0"/>
                                          </p:stCondLst>
                                        </p:cTn>
                                        <p:tgtEl>
                                          <p:spTgt spid="52"/>
                                        </p:tgtEl>
                                        <p:attrNameLst>
                                          <p:attrName>style.visibility</p:attrName>
                                        </p:attrNameLst>
                                      </p:cBhvr>
                                      <p:to>
                                        <p:strVal val="visible"/>
                                      </p:to>
                                    </p:set>
                                    <p:animEffect transition="in" filter="fade">
                                      <p:cBhvr>
                                        <p:cTn id="90" dur="500"/>
                                        <p:tgtEl>
                                          <p:spTgt spid="52"/>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53"/>
                                        </p:tgtEl>
                                        <p:attrNameLst>
                                          <p:attrName>style.visibility</p:attrName>
                                        </p:attrNameLst>
                                      </p:cBhvr>
                                      <p:to>
                                        <p:strVal val="visible"/>
                                      </p:to>
                                    </p:set>
                                    <p:animEffect transition="in" filter="fade">
                                      <p:cBhvr>
                                        <p:cTn id="95" dur="500"/>
                                        <p:tgtEl>
                                          <p:spTgt spid="53"/>
                                        </p:tgtEl>
                                      </p:cBhvr>
                                    </p:animEffect>
                                  </p:childTnLst>
                                </p:cTn>
                              </p:par>
                            </p:childTnLst>
                          </p:cTn>
                        </p:par>
                        <p:par>
                          <p:cTn id="96" fill="hold">
                            <p:stCondLst>
                              <p:cond delay="500"/>
                            </p:stCondLst>
                            <p:childTnLst>
                              <p:par>
                                <p:cTn id="97" presetID="10" presetClass="entr" presetSubtype="0" fill="hold" grpId="0" nodeType="afterEffect">
                                  <p:stCondLst>
                                    <p:cond delay="0"/>
                                  </p:stCondLst>
                                  <p:childTnLst>
                                    <p:set>
                                      <p:cBhvr>
                                        <p:cTn id="98" dur="1" fill="hold">
                                          <p:stCondLst>
                                            <p:cond delay="0"/>
                                          </p:stCondLst>
                                        </p:cTn>
                                        <p:tgtEl>
                                          <p:spTgt spid="54"/>
                                        </p:tgtEl>
                                        <p:attrNameLst>
                                          <p:attrName>style.visibility</p:attrName>
                                        </p:attrNameLst>
                                      </p:cBhvr>
                                      <p:to>
                                        <p:strVal val="visible"/>
                                      </p:to>
                                    </p:set>
                                    <p:animEffect transition="in" filter="fade">
                                      <p:cBhvr>
                                        <p:cTn id="99" dur="500"/>
                                        <p:tgtEl>
                                          <p:spTgt spid="54"/>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ntr" presetSubtype="0" fill="hold" grpId="0" nodeType="clickEffect">
                                  <p:stCondLst>
                                    <p:cond delay="0"/>
                                  </p:stCondLst>
                                  <p:childTnLst>
                                    <p:set>
                                      <p:cBhvr>
                                        <p:cTn id="103" dur="1" fill="hold">
                                          <p:stCondLst>
                                            <p:cond delay="0"/>
                                          </p:stCondLst>
                                        </p:cTn>
                                        <p:tgtEl>
                                          <p:spTgt spid="55"/>
                                        </p:tgtEl>
                                        <p:attrNameLst>
                                          <p:attrName>style.visibility</p:attrName>
                                        </p:attrNameLst>
                                      </p:cBhvr>
                                      <p:to>
                                        <p:strVal val="visible"/>
                                      </p:to>
                                    </p:set>
                                    <p:animEffect transition="in" filter="fade">
                                      <p:cBhvr>
                                        <p:cTn id="104" dur="500"/>
                                        <p:tgtEl>
                                          <p:spTgt spid="55"/>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10"/>
                                        </p:tgtEl>
                                        <p:attrNameLst>
                                          <p:attrName>style.visibility</p:attrName>
                                        </p:attrNameLst>
                                      </p:cBhvr>
                                      <p:to>
                                        <p:strVal val="visible"/>
                                      </p:to>
                                    </p:set>
                                    <p:animEffect transition="in" filter="fade">
                                      <p:cBhvr>
                                        <p:cTn id="109" dur="500"/>
                                        <p:tgtEl>
                                          <p:spTgt spid="10"/>
                                        </p:tgtEl>
                                      </p:cBhvr>
                                    </p:animEffect>
                                  </p:childTnLst>
                                </p:cTn>
                              </p:par>
                            </p:childTnLst>
                          </p:cTn>
                        </p:par>
                      </p:childTnLst>
                    </p:cTn>
                  </p:par>
                  <p:par>
                    <p:cTn id="110" fill="hold">
                      <p:stCondLst>
                        <p:cond delay="indefinite"/>
                      </p:stCondLst>
                      <p:childTnLst>
                        <p:par>
                          <p:cTn id="111" fill="hold">
                            <p:stCondLst>
                              <p:cond delay="0"/>
                            </p:stCondLst>
                            <p:childTnLst>
                              <p:par>
                                <p:cTn id="112" presetID="10" presetClass="entr" presetSubtype="0" fill="hold" grpId="0" nodeType="clickEffect">
                                  <p:stCondLst>
                                    <p:cond delay="0"/>
                                  </p:stCondLst>
                                  <p:childTnLst>
                                    <p:set>
                                      <p:cBhvr>
                                        <p:cTn id="113" dur="1" fill="hold">
                                          <p:stCondLst>
                                            <p:cond delay="0"/>
                                          </p:stCondLst>
                                        </p:cTn>
                                        <p:tgtEl>
                                          <p:spTgt spid="56"/>
                                        </p:tgtEl>
                                        <p:attrNameLst>
                                          <p:attrName>style.visibility</p:attrName>
                                        </p:attrNameLst>
                                      </p:cBhvr>
                                      <p:to>
                                        <p:strVal val="visible"/>
                                      </p:to>
                                    </p:set>
                                    <p:animEffect transition="in" filter="fade">
                                      <p:cBhvr>
                                        <p:cTn id="114" dur="500"/>
                                        <p:tgtEl>
                                          <p:spTgt spid="56"/>
                                        </p:tgtEl>
                                      </p:cBhvr>
                                    </p:animEffect>
                                  </p:childTnLst>
                                </p:cTn>
                              </p:par>
                            </p:childTnLst>
                          </p:cTn>
                        </p:par>
                        <p:par>
                          <p:cTn id="115" fill="hold">
                            <p:stCondLst>
                              <p:cond delay="500"/>
                            </p:stCondLst>
                            <p:childTnLst>
                              <p:par>
                                <p:cTn id="116" presetID="10" presetClass="entr" presetSubtype="0" fill="hold" grpId="0" nodeType="afterEffect">
                                  <p:stCondLst>
                                    <p:cond delay="0"/>
                                  </p:stCondLst>
                                  <p:childTnLst>
                                    <p:set>
                                      <p:cBhvr>
                                        <p:cTn id="117" dur="1" fill="hold">
                                          <p:stCondLst>
                                            <p:cond delay="0"/>
                                          </p:stCondLst>
                                        </p:cTn>
                                        <p:tgtEl>
                                          <p:spTgt spid="60"/>
                                        </p:tgtEl>
                                        <p:attrNameLst>
                                          <p:attrName>style.visibility</p:attrName>
                                        </p:attrNameLst>
                                      </p:cBhvr>
                                      <p:to>
                                        <p:strVal val="visible"/>
                                      </p:to>
                                    </p:set>
                                    <p:animEffect transition="in" filter="fade">
                                      <p:cBhvr>
                                        <p:cTn id="118" dur="500"/>
                                        <p:tgtEl>
                                          <p:spTgt spid="60"/>
                                        </p:tgtEl>
                                      </p:cBhvr>
                                    </p:animEffect>
                                  </p:childTnLst>
                                </p:cTn>
                              </p:par>
                            </p:childTnLst>
                          </p:cTn>
                        </p:par>
                        <p:par>
                          <p:cTn id="119" fill="hold">
                            <p:stCondLst>
                              <p:cond delay="1000"/>
                            </p:stCondLst>
                            <p:childTnLst>
                              <p:par>
                                <p:cTn id="120" presetID="10" presetClass="entr" presetSubtype="0" fill="hold" grpId="0" nodeType="afterEffect">
                                  <p:stCondLst>
                                    <p:cond delay="0"/>
                                  </p:stCondLst>
                                  <p:childTnLst>
                                    <p:set>
                                      <p:cBhvr>
                                        <p:cTn id="121" dur="1" fill="hold">
                                          <p:stCondLst>
                                            <p:cond delay="0"/>
                                          </p:stCondLst>
                                        </p:cTn>
                                        <p:tgtEl>
                                          <p:spTgt spid="64"/>
                                        </p:tgtEl>
                                        <p:attrNameLst>
                                          <p:attrName>style.visibility</p:attrName>
                                        </p:attrNameLst>
                                      </p:cBhvr>
                                      <p:to>
                                        <p:strVal val="visible"/>
                                      </p:to>
                                    </p:set>
                                    <p:animEffect transition="in" filter="fade">
                                      <p:cBhvr>
                                        <p:cTn id="122" dur="500"/>
                                        <p:tgtEl>
                                          <p:spTgt spid="64"/>
                                        </p:tgtEl>
                                      </p:cBhvr>
                                    </p:animEffect>
                                  </p:childTnLst>
                                </p:cTn>
                              </p:par>
                            </p:childTnLst>
                          </p:cTn>
                        </p:par>
                        <p:par>
                          <p:cTn id="123" fill="hold">
                            <p:stCondLst>
                              <p:cond delay="1500"/>
                            </p:stCondLst>
                            <p:childTnLst>
                              <p:par>
                                <p:cTn id="124" presetID="10" presetClass="entr" presetSubtype="0" fill="hold" grpId="0" nodeType="afterEffect">
                                  <p:stCondLst>
                                    <p:cond delay="0"/>
                                  </p:stCondLst>
                                  <p:childTnLst>
                                    <p:set>
                                      <p:cBhvr>
                                        <p:cTn id="125" dur="1" fill="hold">
                                          <p:stCondLst>
                                            <p:cond delay="0"/>
                                          </p:stCondLst>
                                        </p:cTn>
                                        <p:tgtEl>
                                          <p:spTgt spid="62"/>
                                        </p:tgtEl>
                                        <p:attrNameLst>
                                          <p:attrName>style.visibility</p:attrName>
                                        </p:attrNameLst>
                                      </p:cBhvr>
                                      <p:to>
                                        <p:strVal val="visible"/>
                                      </p:to>
                                    </p:set>
                                    <p:animEffect transition="in" filter="fade">
                                      <p:cBhvr>
                                        <p:cTn id="126" dur="500"/>
                                        <p:tgtEl>
                                          <p:spTgt spid="62"/>
                                        </p:tgtEl>
                                      </p:cBhvr>
                                    </p:animEffect>
                                  </p:childTnLst>
                                </p:cTn>
                              </p:par>
                            </p:childTnLst>
                          </p:cTn>
                        </p:par>
                        <p:par>
                          <p:cTn id="127" fill="hold">
                            <p:stCondLst>
                              <p:cond delay="2000"/>
                            </p:stCondLst>
                            <p:childTnLst>
                              <p:par>
                                <p:cTn id="128" presetID="10" presetClass="entr" presetSubtype="0" fill="hold" grpId="0" nodeType="afterEffect">
                                  <p:stCondLst>
                                    <p:cond delay="0"/>
                                  </p:stCondLst>
                                  <p:childTnLst>
                                    <p:set>
                                      <p:cBhvr>
                                        <p:cTn id="129" dur="1" fill="hold">
                                          <p:stCondLst>
                                            <p:cond delay="0"/>
                                          </p:stCondLst>
                                        </p:cTn>
                                        <p:tgtEl>
                                          <p:spTgt spid="61"/>
                                        </p:tgtEl>
                                        <p:attrNameLst>
                                          <p:attrName>style.visibility</p:attrName>
                                        </p:attrNameLst>
                                      </p:cBhvr>
                                      <p:to>
                                        <p:strVal val="visible"/>
                                      </p:to>
                                    </p:set>
                                    <p:animEffect transition="in" filter="fade">
                                      <p:cBhvr>
                                        <p:cTn id="130" dur="500"/>
                                        <p:tgtEl>
                                          <p:spTgt spid="61"/>
                                        </p:tgtEl>
                                      </p:cBhvr>
                                    </p:animEffect>
                                  </p:childTnLst>
                                </p:cTn>
                              </p:par>
                            </p:childTnLst>
                          </p:cTn>
                        </p:par>
                        <p:par>
                          <p:cTn id="131" fill="hold">
                            <p:stCondLst>
                              <p:cond delay="2500"/>
                            </p:stCondLst>
                            <p:childTnLst>
                              <p:par>
                                <p:cTn id="132" presetID="10" presetClass="entr" presetSubtype="0" fill="hold" grpId="0" nodeType="afterEffect">
                                  <p:stCondLst>
                                    <p:cond delay="0"/>
                                  </p:stCondLst>
                                  <p:childTnLst>
                                    <p:set>
                                      <p:cBhvr>
                                        <p:cTn id="133" dur="1" fill="hold">
                                          <p:stCondLst>
                                            <p:cond delay="0"/>
                                          </p:stCondLst>
                                        </p:cTn>
                                        <p:tgtEl>
                                          <p:spTgt spid="58"/>
                                        </p:tgtEl>
                                        <p:attrNameLst>
                                          <p:attrName>style.visibility</p:attrName>
                                        </p:attrNameLst>
                                      </p:cBhvr>
                                      <p:to>
                                        <p:strVal val="visible"/>
                                      </p:to>
                                    </p:set>
                                    <p:animEffect transition="in" filter="fade">
                                      <p:cBhvr>
                                        <p:cTn id="134" dur="500"/>
                                        <p:tgtEl>
                                          <p:spTgt spid="58"/>
                                        </p:tgtEl>
                                      </p:cBhvr>
                                    </p:animEffect>
                                  </p:childTnLst>
                                </p:cTn>
                              </p:par>
                            </p:childTnLst>
                          </p:cTn>
                        </p:par>
                        <p:par>
                          <p:cTn id="135" fill="hold">
                            <p:stCondLst>
                              <p:cond delay="3000"/>
                            </p:stCondLst>
                            <p:childTnLst>
                              <p:par>
                                <p:cTn id="136" presetID="10" presetClass="entr" presetSubtype="0" fill="hold" grpId="0" nodeType="afterEffect">
                                  <p:stCondLst>
                                    <p:cond delay="0"/>
                                  </p:stCondLst>
                                  <p:childTnLst>
                                    <p:set>
                                      <p:cBhvr>
                                        <p:cTn id="137" dur="1" fill="hold">
                                          <p:stCondLst>
                                            <p:cond delay="0"/>
                                          </p:stCondLst>
                                        </p:cTn>
                                        <p:tgtEl>
                                          <p:spTgt spid="59"/>
                                        </p:tgtEl>
                                        <p:attrNameLst>
                                          <p:attrName>style.visibility</p:attrName>
                                        </p:attrNameLst>
                                      </p:cBhvr>
                                      <p:to>
                                        <p:strVal val="visible"/>
                                      </p:to>
                                    </p:set>
                                    <p:animEffect transition="in" filter="fade">
                                      <p:cBhvr>
                                        <p:cTn id="138" dur="500"/>
                                        <p:tgtEl>
                                          <p:spTgt spid="59"/>
                                        </p:tgtEl>
                                      </p:cBhvr>
                                    </p:animEffect>
                                  </p:childTnLst>
                                </p:cTn>
                              </p:par>
                            </p:childTnLst>
                          </p:cTn>
                        </p:par>
                        <p:par>
                          <p:cTn id="139" fill="hold">
                            <p:stCondLst>
                              <p:cond delay="3500"/>
                            </p:stCondLst>
                            <p:childTnLst>
                              <p:par>
                                <p:cTn id="140" presetID="10" presetClass="entr" presetSubtype="0" fill="hold" grpId="0" nodeType="afterEffect">
                                  <p:stCondLst>
                                    <p:cond delay="0"/>
                                  </p:stCondLst>
                                  <p:childTnLst>
                                    <p:set>
                                      <p:cBhvr>
                                        <p:cTn id="141" dur="1" fill="hold">
                                          <p:stCondLst>
                                            <p:cond delay="0"/>
                                          </p:stCondLst>
                                        </p:cTn>
                                        <p:tgtEl>
                                          <p:spTgt spid="63"/>
                                        </p:tgtEl>
                                        <p:attrNameLst>
                                          <p:attrName>style.visibility</p:attrName>
                                        </p:attrNameLst>
                                      </p:cBhvr>
                                      <p:to>
                                        <p:strVal val="visible"/>
                                      </p:to>
                                    </p:set>
                                    <p:animEffect transition="in" filter="fade">
                                      <p:cBhvr>
                                        <p:cTn id="142" dur="500"/>
                                        <p:tgtEl>
                                          <p:spTgt spid="63"/>
                                        </p:tgtEl>
                                      </p:cBhvr>
                                    </p:animEffect>
                                  </p:childTnLst>
                                </p:cTn>
                              </p:par>
                            </p:childTnLst>
                          </p:cTn>
                        </p:par>
                        <p:par>
                          <p:cTn id="143" fill="hold">
                            <p:stCondLst>
                              <p:cond delay="4000"/>
                            </p:stCondLst>
                            <p:childTnLst>
                              <p:par>
                                <p:cTn id="144" presetID="10" presetClass="entr" presetSubtype="0" fill="hold" grpId="0" nodeType="afterEffect">
                                  <p:stCondLst>
                                    <p:cond delay="0"/>
                                  </p:stCondLst>
                                  <p:childTnLst>
                                    <p:set>
                                      <p:cBhvr>
                                        <p:cTn id="145" dur="1" fill="hold">
                                          <p:stCondLst>
                                            <p:cond delay="0"/>
                                          </p:stCondLst>
                                        </p:cTn>
                                        <p:tgtEl>
                                          <p:spTgt spid="69"/>
                                        </p:tgtEl>
                                        <p:attrNameLst>
                                          <p:attrName>style.visibility</p:attrName>
                                        </p:attrNameLst>
                                      </p:cBhvr>
                                      <p:to>
                                        <p:strVal val="visible"/>
                                      </p:to>
                                    </p:set>
                                    <p:animEffect transition="in" filter="fade">
                                      <p:cBhvr>
                                        <p:cTn id="146" dur="500"/>
                                        <p:tgtEl>
                                          <p:spTgt spid="69"/>
                                        </p:tgtEl>
                                      </p:cBhvr>
                                    </p:animEffect>
                                  </p:childTnLst>
                                </p:cTn>
                              </p:par>
                            </p:childTnLst>
                          </p:cTn>
                        </p:par>
                        <p:par>
                          <p:cTn id="147" fill="hold">
                            <p:stCondLst>
                              <p:cond delay="4500"/>
                            </p:stCondLst>
                            <p:childTnLst>
                              <p:par>
                                <p:cTn id="148" presetID="10" presetClass="entr" presetSubtype="0" fill="hold" grpId="0" nodeType="afterEffect">
                                  <p:stCondLst>
                                    <p:cond delay="0"/>
                                  </p:stCondLst>
                                  <p:childTnLst>
                                    <p:set>
                                      <p:cBhvr>
                                        <p:cTn id="149" dur="1" fill="hold">
                                          <p:stCondLst>
                                            <p:cond delay="0"/>
                                          </p:stCondLst>
                                        </p:cTn>
                                        <p:tgtEl>
                                          <p:spTgt spid="68"/>
                                        </p:tgtEl>
                                        <p:attrNameLst>
                                          <p:attrName>style.visibility</p:attrName>
                                        </p:attrNameLst>
                                      </p:cBhvr>
                                      <p:to>
                                        <p:strVal val="visible"/>
                                      </p:to>
                                    </p:set>
                                    <p:animEffect transition="in" filter="fade">
                                      <p:cBhvr>
                                        <p:cTn id="150" dur="500"/>
                                        <p:tgtEl>
                                          <p:spTgt spid="68"/>
                                        </p:tgtEl>
                                      </p:cBhvr>
                                    </p:animEffect>
                                  </p:childTnLst>
                                </p:cTn>
                              </p:par>
                            </p:childTnLst>
                          </p:cTn>
                        </p:par>
                        <p:par>
                          <p:cTn id="151" fill="hold">
                            <p:stCondLst>
                              <p:cond delay="5000"/>
                            </p:stCondLst>
                            <p:childTnLst>
                              <p:par>
                                <p:cTn id="152" presetID="10" presetClass="entr" presetSubtype="0" fill="hold" grpId="0" nodeType="afterEffect">
                                  <p:stCondLst>
                                    <p:cond delay="0"/>
                                  </p:stCondLst>
                                  <p:childTnLst>
                                    <p:set>
                                      <p:cBhvr>
                                        <p:cTn id="153" dur="1" fill="hold">
                                          <p:stCondLst>
                                            <p:cond delay="0"/>
                                          </p:stCondLst>
                                        </p:cTn>
                                        <p:tgtEl>
                                          <p:spTgt spid="67"/>
                                        </p:tgtEl>
                                        <p:attrNameLst>
                                          <p:attrName>style.visibility</p:attrName>
                                        </p:attrNameLst>
                                      </p:cBhvr>
                                      <p:to>
                                        <p:strVal val="visible"/>
                                      </p:to>
                                    </p:set>
                                    <p:animEffect transition="in" filter="fade">
                                      <p:cBhvr>
                                        <p:cTn id="154" dur="500"/>
                                        <p:tgtEl>
                                          <p:spTgt spid="67"/>
                                        </p:tgtEl>
                                      </p:cBhvr>
                                    </p:animEffect>
                                  </p:childTnLst>
                                </p:cTn>
                              </p:par>
                            </p:childTnLst>
                          </p:cTn>
                        </p:par>
                        <p:par>
                          <p:cTn id="155" fill="hold">
                            <p:stCondLst>
                              <p:cond delay="5500"/>
                            </p:stCondLst>
                            <p:childTnLst>
                              <p:par>
                                <p:cTn id="156" presetID="10" presetClass="entr" presetSubtype="0" fill="hold" grpId="0" nodeType="afterEffect">
                                  <p:stCondLst>
                                    <p:cond delay="0"/>
                                  </p:stCondLst>
                                  <p:childTnLst>
                                    <p:set>
                                      <p:cBhvr>
                                        <p:cTn id="157" dur="1" fill="hold">
                                          <p:stCondLst>
                                            <p:cond delay="0"/>
                                          </p:stCondLst>
                                        </p:cTn>
                                        <p:tgtEl>
                                          <p:spTgt spid="66"/>
                                        </p:tgtEl>
                                        <p:attrNameLst>
                                          <p:attrName>style.visibility</p:attrName>
                                        </p:attrNameLst>
                                      </p:cBhvr>
                                      <p:to>
                                        <p:strVal val="visible"/>
                                      </p:to>
                                    </p:set>
                                    <p:animEffect transition="in" filter="fade">
                                      <p:cBhvr>
                                        <p:cTn id="158" dur="500"/>
                                        <p:tgtEl>
                                          <p:spTgt spid="66"/>
                                        </p:tgtEl>
                                      </p:cBhvr>
                                    </p:animEffect>
                                  </p:childTnLst>
                                </p:cTn>
                              </p:par>
                            </p:childTnLst>
                          </p:cTn>
                        </p:par>
                        <p:par>
                          <p:cTn id="159" fill="hold">
                            <p:stCondLst>
                              <p:cond delay="6000"/>
                            </p:stCondLst>
                            <p:childTnLst>
                              <p:par>
                                <p:cTn id="160" presetID="10" presetClass="entr" presetSubtype="0" fill="hold" grpId="0" nodeType="afterEffect">
                                  <p:stCondLst>
                                    <p:cond delay="0"/>
                                  </p:stCondLst>
                                  <p:childTnLst>
                                    <p:set>
                                      <p:cBhvr>
                                        <p:cTn id="161" dur="1" fill="hold">
                                          <p:stCondLst>
                                            <p:cond delay="0"/>
                                          </p:stCondLst>
                                        </p:cTn>
                                        <p:tgtEl>
                                          <p:spTgt spid="70"/>
                                        </p:tgtEl>
                                        <p:attrNameLst>
                                          <p:attrName>style.visibility</p:attrName>
                                        </p:attrNameLst>
                                      </p:cBhvr>
                                      <p:to>
                                        <p:strVal val="visible"/>
                                      </p:to>
                                    </p:set>
                                    <p:animEffect transition="in" filter="fade">
                                      <p:cBhvr>
                                        <p:cTn id="162" dur="500"/>
                                        <p:tgtEl>
                                          <p:spTgt spid="70"/>
                                        </p:tgtEl>
                                      </p:cBhvr>
                                    </p:animEffect>
                                  </p:childTnLst>
                                </p:cTn>
                              </p:par>
                            </p:childTnLst>
                          </p:cTn>
                        </p:par>
                        <p:par>
                          <p:cTn id="163" fill="hold">
                            <p:stCondLst>
                              <p:cond delay="6500"/>
                            </p:stCondLst>
                            <p:childTnLst>
                              <p:par>
                                <p:cTn id="164" presetID="10" presetClass="entr" presetSubtype="0" fill="hold" grpId="0" nodeType="afterEffect">
                                  <p:stCondLst>
                                    <p:cond delay="0"/>
                                  </p:stCondLst>
                                  <p:childTnLst>
                                    <p:set>
                                      <p:cBhvr>
                                        <p:cTn id="165" dur="1" fill="hold">
                                          <p:stCondLst>
                                            <p:cond delay="0"/>
                                          </p:stCondLst>
                                        </p:cTn>
                                        <p:tgtEl>
                                          <p:spTgt spid="65"/>
                                        </p:tgtEl>
                                        <p:attrNameLst>
                                          <p:attrName>style.visibility</p:attrName>
                                        </p:attrNameLst>
                                      </p:cBhvr>
                                      <p:to>
                                        <p:strVal val="visible"/>
                                      </p:to>
                                    </p:set>
                                    <p:animEffect transition="in" filter="fade">
                                      <p:cBhvr>
                                        <p:cTn id="166" dur="500"/>
                                        <p:tgtEl>
                                          <p:spTgt spid="65"/>
                                        </p:tgtEl>
                                      </p:cBhvr>
                                    </p:animEffect>
                                  </p:childTnLst>
                                </p:cTn>
                              </p:par>
                            </p:childTnLst>
                          </p:cTn>
                        </p:par>
                        <p:par>
                          <p:cTn id="167" fill="hold">
                            <p:stCondLst>
                              <p:cond delay="7000"/>
                            </p:stCondLst>
                            <p:childTnLst>
                              <p:par>
                                <p:cTn id="168" presetID="10" presetClass="entr" presetSubtype="0" fill="hold" grpId="0" nodeType="afterEffect">
                                  <p:stCondLst>
                                    <p:cond delay="0"/>
                                  </p:stCondLst>
                                  <p:childTnLst>
                                    <p:set>
                                      <p:cBhvr>
                                        <p:cTn id="169" dur="1" fill="hold">
                                          <p:stCondLst>
                                            <p:cond delay="0"/>
                                          </p:stCondLst>
                                        </p:cTn>
                                        <p:tgtEl>
                                          <p:spTgt spid="71"/>
                                        </p:tgtEl>
                                        <p:attrNameLst>
                                          <p:attrName>style.visibility</p:attrName>
                                        </p:attrNameLst>
                                      </p:cBhvr>
                                      <p:to>
                                        <p:strVal val="visible"/>
                                      </p:to>
                                    </p:set>
                                    <p:animEffect transition="in" filter="fade">
                                      <p:cBhvr>
                                        <p:cTn id="170" dur="500"/>
                                        <p:tgtEl>
                                          <p:spTgt spid="71"/>
                                        </p:tgtEl>
                                      </p:cBhvr>
                                    </p:animEffect>
                                  </p:childTnLst>
                                </p:cTn>
                              </p:par>
                            </p:childTnLst>
                          </p:cTn>
                        </p:par>
                        <p:par>
                          <p:cTn id="171" fill="hold">
                            <p:stCondLst>
                              <p:cond delay="7500"/>
                            </p:stCondLst>
                            <p:childTnLst>
                              <p:par>
                                <p:cTn id="172" presetID="10" presetClass="entr" presetSubtype="0" fill="hold" grpId="0" nodeType="afterEffect">
                                  <p:stCondLst>
                                    <p:cond delay="0"/>
                                  </p:stCondLst>
                                  <p:childTnLst>
                                    <p:set>
                                      <p:cBhvr>
                                        <p:cTn id="173" dur="1" fill="hold">
                                          <p:stCondLst>
                                            <p:cond delay="0"/>
                                          </p:stCondLst>
                                        </p:cTn>
                                        <p:tgtEl>
                                          <p:spTgt spid="73"/>
                                        </p:tgtEl>
                                        <p:attrNameLst>
                                          <p:attrName>style.visibility</p:attrName>
                                        </p:attrNameLst>
                                      </p:cBhvr>
                                      <p:to>
                                        <p:strVal val="visible"/>
                                      </p:to>
                                    </p:set>
                                    <p:animEffect transition="in" filter="fade">
                                      <p:cBhvr>
                                        <p:cTn id="174" dur="500"/>
                                        <p:tgtEl>
                                          <p:spTgt spid="73"/>
                                        </p:tgtEl>
                                      </p:cBhvr>
                                    </p:animEffect>
                                  </p:childTnLst>
                                </p:cTn>
                              </p:par>
                            </p:childTnLst>
                          </p:cTn>
                        </p:par>
                        <p:par>
                          <p:cTn id="175" fill="hold">
                            <p:stCondLst>
                              <p:cond delay="8000"/>
                            </p:stCondLst>
                            <p:childTnLst>
                              <p:par>
                                <p:cTn id="176" presetID="10" presetClass="entr" presetSubtype="0" fill="hold" grpId="0" nodeType="afterEffect">
                                  <p:stCondLst>
                                    <p:cond delay="0"/>
                                  </p:stCondLst>
                                  <p:childTnLst>
                                    <p:set>
                                      <p:cBhvr>
                                        <p:cTn id="177" dur="1" fill="hold">
                                          <p:stCondLst>
                                            <p:cond delay="0"/>
                                          </p:stCondLst>
                                        </p:cTn>
                                        <p:tgtEl>
                                          <p:spTgt spid="76"/>
                                        </p:tgtEl>
                                        <p:attrNameLst>
                                          <p:attrName>style.visibility</p:attrName>
                                        </p:attrNameLst>
                                      </p:cBhvr>
                                      <p:to>
                                        <p:strVal val="visible"/>
                                      </p:to>
                                    </p:set>
                                    <p:animEffect transition="in" filter="fade">
                                      <p:cBhvr>
                                        <p:cTn id="178" dur="500"/>
                                        <p:tgtEl>
                                          <p:spTgt spid="76"/>
                                        </p:tgtEl>
                                      </p:cBhvr>
                                    </p:animEffect>
                                  </p:childTnLst>
                                </p:cTn>
                              </p:par>
                            </p:childTnLst>
                          </p:cTn>
                        </p:par>
                        <p:par>
                          <p:cTn id="179" fill="hold">
                            <p:stCondLst>
                              <p:cond delay="8500"/>
                            </p:stCondLst>
                            <p:childTnLst>
                              <p:par>
                                <p:cTn id="180" presetID="10" presetClass="entr" presetSubtype="0" fill="hold" grpId="0" nodeType="afterEffect">
                                  <p:stCondLst>
                                    <p:cond delay="0"/>
                                  </p:stCondLst>
                                  <p:childTnLst>
                                    <p:set>
                                      <p:cBhvr>
                                        <p:cTn id="181" dur="1" fill="hold">
                                          <p:stCondLst>
                                            <p:cond delay="0"/>
                                          </p:stCondLst>
                                        </p:cTn>
                                        <p:tgtEl>
                                          <p:spTgt spid="72"/>
                                        </p:tgtEl>
                                        <p:attrNameLst>
                                          <p:attrName>style.visibility</p:attrName>
                                        </p:attrNameLst>
                                      </p:cBhvr>
                                      <p:to>
                                        <p:strVal val="visible"/>
                                      </p:to>
                                    </p:set>
                                    <p:animEffect transition="in" filter="fade">
                                      <p:cBhvr>
                                        <p:cTn id="182" dur="500"/>
                                        <p:tgtEl>
                                          <p:spTgt spid="72"/>
                                        </p:tgtEl>
                                      </p:cBhvr>
                                    </p:animEffect>
                                  </p:childTnLst>
                                </p:cTn>
                              </p:par>
                            </p:childTnLst>
                          </p:cTn>
                        </p:par>
                        <p:par>
                          <p:cTn id="183" fill="hold">
                            <p:stCondLst>
                              <p:cond delay="9000"/>
                            </p:stCondLst>
                            <p:childTnLst>
                              <p:par>
                                <p:cTn id="184" presetID="10" presetClass="entr" presetSubtype="0" fill="hold" grpId="0" nodeType="afterEffect">
                                  <p:stCondLst>
                                    <p:cond delay="0"/>
                                  </p:stCondLst>
                                  <p:childTnLst>
                                    <p:set>
                                      <p:cBhvr>
                                        <p:cTn id="185" dur="1" fill="hold">
                                          <p:stCondLst>
                                            <p:cond delay="0"/>
                                          </p:stCondLst>
                                        </p:cTn>
                                        <p:tgtEl>
                                          <p:spTgt spid="74"/>
                                        </p:tgtEl>
                                        <p:attrNameLst>
                                          <p:attrName>style.visibility</p:attrName>
                                        </p:attrNameLst>
                                      </p:cBhvr>
                                      <p:to>
                                        <p:strVal val="visible"/>
                                      </p:to>
                                    </p:set>
                                    <p:animEffect transition="in" filter="fade">
                                      <p:cBhvr>
                                        <p:cTn id="186" dur="500"/>
                                        <p:tgtEl>
                                          <p:spTgt spid="74"/>
                                        </p:tgtEl>
                                      </p:cBhvr>
                                    </p:animEffect>
                                  </p:childTnLst>
                                </p:cTn>
                              </p:par>
                            </p:childTnLst>
                          </p:cTn>
                        </p:par>
                        <p:par>
                          <p:cTn id="187" fill="hold">
                            <p:stCondLst>
                              <p:cond delay="9500"/>
                            </p:stCondLst>
                            <p:childTnLst>
                              <p:par>
                                <p:cTn id="188" presetID="10" presetClass="entr" presetSubtype="0" fill="hold" grpId="0" nodeType="afterEffect">
                                  <p:stCondLst>
                                    <p:cond delay="0"/>
                                  </p:stCondLst>
                                  <p:childTnLst>
                                    <p:set>
                                      <p:cBhvr>
                                        <p:cTn id="189" dur="1" fill="hold">
                                          <p:stCondLst>
                                            <p:cond delay="0"/>
                                          </p:stCondLst>
                                        </p:cTn>
                                        <p:tgtEl>
                                          <p:spTgt spid="75"/>
                                        </p:tgtEl>
                                        <p:attrNameLst>
                                          <p:attrName>style.visibility</p:attrName>
                                        </p:attrNameLst>
                                      </p:cBhvr>
                                      <p:to>
                                        <p:strVal val="visible"/>
                                      </p:to>
                                    </p:set>
                                    <p:animEffect transition="in" filter="fade">
                                      <p:cBhvr>
                                        <p:cTn id="190" dur="500"/>
                                        <p:tgtEl>
                                          <p:spTgt spid="75"/>
                                        </p:tgtEl>
                                      </p:cBhvr>
                                    </p:animEffect>
                                  </p:childTnLst>
                                </p:cTn>
                              </p:par>
                            </p:childTnLst>
                          </p:cTn>
                        </p:par>
                        <p:par>
                          <p:cTn id="191" fill="hold">
                            <p:stCondLst>
                              <p:cond delay="10000"/>
                            </p:stCondLst>
                            <p:childTnLst>
                              <p:par>
                                <p:cTn id="192" presetID="10" presetClass="entr" presetSubtype="0" fill="hold" grpId="0" nodeType="afterEffect">
                                  <p:stCondLst>
                                    <p:cond delay="0"/>
                                  </p:stCondLst>
                                  <p:childTnLst>
                                    <p:set>
                                      <p:cBhvr>
                                        <p:cTn id="193" dur="1" fill="hold">
                                          <p:stCondLst>
                                            <p:cond delay="0"/>
                                          </p:stCondLst>
                                        </p:cTn>
                                        <p:tgtEl>
                                          <p:spTgt spid="77"/>
                                        </p:tgtEl>
                                        <p:attrNameLst>
                                          <p:attrName>style.visibility</p:attrName>
                                        </p:attrNameLst>
                                      </p:cBhvr>
                                      <p:to>
                                        <p:strVal val="visible"/>
                                      </p:to>
                                    </p:set>
                                    <p:animEffect transition="in" filter="fade">
                                      <p:cBhvr>
                                        <p:cTn id="194" dur="500"/>
                                        <p:tgtEl>
                                          <p:spTgt spid="77"/>
                                        </p:tgtEl>
                                      </p:cBhvr>
                                    </p:animEffect>
                                  </p:childTnLst>
                                </p:cTn>
                              </p:par>
                            </p:childTnLst>
                          </p:cTn>
                        </p:par>
                        <p:par>
                          <p:cTn id="195" fill="hold">
                            <p:stCondLst>
                              <p:cond delay="10500"/>
                            </p:stCondLst>
                            <p:childTnLst>
                              <p:par>
                                <p:cTn id="196" presetID="10" presetClass="entr" presetSubtype="0" fill="hold" grpId="0" nodeType="afterEffect">
                                  <p:stCondLst>
                                    <p:cond delay="0"/>
                                  </p:stCondLst>
                                  <p:childTnLst>
                                    <p:set>
                                      <p:cBhvr>
                                        <p:cTn id="197" dur="1" fill="hold">
                                          <p:stCondLst>
                                            <p:cond delay="0"/>
                                          </p:stCondLst>
                                        </p:cTn>
                                        <p:tgtEl>
                                          <p:spTgt spid="78"/>
                                        </p:tgtEl>
                                        <p:attrNameLst>
                                          <p:attrName>style.visibility</p:attrName>
                                        </p:attrNameLst>
                                      </p:cBhvr>
                                      <p:to>
                                        <p:strVal val="visible"/>
                                      </p:to>
                                    </p:set>
                                    <p:animEffect transition="in" filter="fade">
                                      <p:cBhvr>
                                        <p:cTn id="198" dur="500"/>
                                        <p:tgtEl>
                                          <p:spTgt spid="78"/>
                                        </p:tgtEl>
                                      </p:cBhvr>
                                    </p:animEffect>
                                  </p:childTnLst>
                                </p:cTn>
                              </p:par>
                            </p:childTnLst>
                          </p:cTn>
                        </p:par>
                        <p:par>
                          <p:cTn id="199" fill="hold">
                            <p:stCondLst>
                              <p:cond delay="11000"/>
                            </p:stCondLst>
                            <p:childTnLst>
                              <p:par>
                                <p:cTn id="200" presetID="10" presetClass="entr" presetSubtype="0" fill="hold" grpId="0" nodeType="afterEffect">
                                  <p:stCondLst>
                                    <p:cond delay="0"/>
                                  </p:stCondLst>
                                  <p:childTnLst>
                                    <p:set>
                                      <p:cBhvr>
                                        <p:cTn id="201" dur="1" fill="hold">
                                          <p:stCondLst>
                                            <p:cond delay="0"/>
                                          </p:stCondLst>
                                        </p:cTn>
                                        <p:tgtEl>
                                          <p:spTgt spid="79"/>
                                        </p:tgtEl>
                                        <p:attrNameLst>
                                          <p:attrName>style.visibility</p:attrName>
                                        </p:attrNameLst>
                                      </p:cBhvr>
                                      <p:to>
                                        <p:strVal val="visible"/>
                                      </p:to>
                                    </p:set>
                                    <p:animEffect transition="in" filter="fade">
                                      <p:cBhvr>
                                        <p:cTn id="202" dur="500"/>
                                        <p:tgtEl>
                                          <p:spTgt spid="79"/>
                                        </p:tgtEl>
                                      </p:cBhvr>
                                    </p:animEffect>
                                  </p:childTnLst>
                                </p:cTn>
                              </p:par>
                            </p:childTnLst>
                          </p:cTn>
                        </p:par>
                        <p:par>
                          <p:cTn id="203" fill="hold">
                            <p:stCondLst>
                              <p:cond delay="11500"/>
                            </p:stCondLst>
                            <p:childTnLst>
                              <p:par>
                                <p:cTn id="204" presetID="10" presetClass="entr" presetSubtype="0" fill="hold" grpId="0" nodeType="afterEffect">
                                  <p:stCondLst>
                                    <p:cond delay="0"/>
                                  </p:stCondLst>
                                  <p:childTnLst>
                                    <p:set>
                                      <p:cBhvr>
                                        <p:cTn id="205" dur="1" fill="hold">
                                          <p:stCondLst>
                                            <p:cond delay="0"/>
                                          </p:stCondLst>
                                        </p:cTn>
                                        <p:tgtEl>
                                          <p:spTgt spid="80"/>
                                        </p:tgtEl>
                                        <p:attrNameLst>
                                          <p:attrName>style.visibility</p:attrName>
                                        </p:attrNameLst>
                                      </p:cBhvr>
                                      <p:to>
                                        <p:strVal val="visible"/>
                                      </p:to>
                                    </p:set>
                                    <p:animEffect transition="in" filter="fade">
                                      <p:cBhvr>
                                        <p:cTn id="206" dur="500"/>
                                        <p:tgtEl>
                                          <p:spTgt spid="80"/>
                                        </p:tgtEl>
                                      </p:cBhvr>
                                    </p:animEffect>
                                  </p:childTnLst>
                                </p:cTn>
                              </p:par>
                            </p:childTnLst>
                          </p:cTn>
                        </p:par>
                        <p:par>
                          <p:cTn id="207" fill="hold">
                            <p:stCondLst>
                              <p:cond delay="12000"/>
                            </p:stCondLst>
                            <p:childTnLst>
                              <p:par>
                                <p:cTn id="208" presetID="10" presetClass="entr" presetSubtype="0" fill="hold" grpId="0" nodeType="afterEffect">
                                  <p:stCondLst>
                                    <p:cond delay="0"/>
                                  </p:stCondLst>
                                  <p:childTnLst>
                                    <p:set>
                                      <p:cBhvr>
                                        <p:cTn id="209" dur="1" fill="hold">
                                          <p:stCondLst>
                                            <p:cond delay="0"/>
                                          </p:stCondLst>
                                        </p:cTn>
                                        <p:tgtEl>
                                          <p:spTgt spid="81"/>
                                        </p:tgtEl>
                                        <p:attrNameLst>
                                          <p:attrName>style.visibility</p:attrName>
                                        </p:attrNameLst>
                                      </p:cBhvr>
                                      <p:to>
                                        <p:strVal val="visible"/>
                                      </p:to>
                                    </p:set>
                                    <p:animEffect transition="in" filter="fade">
                                      <p:cBhvr>
                                        <p:cTn id="210" dur="500"/>
                                        <p:tgtEl>
                                          <p:spTgt spid="81"/>
                                        </p:tgtEl>
                                      </p:cBhvr>
                                    </p:animEffect>
                                  </p:childTnLst>
                                </p:cTn>
                              </p:par>
                            </p:childTnLst>
                          </p:cTn>
                        </p:par>
                        <p:par>
                          <p:cTn id="211" fill="hold">
                            <p:stCondLst>
                              <p:cond delay="12500"/>
                            </p:stCondLst>
                            <p:childTnLst>
                              <p:par>
                                <p:cTn id="212" presetID="10" presetClass="entr" presetSubtype="0" fill="hold" grpId="0" nodeType="afterEffect">
                                  <p:stCondLst>
                                    <p:cond delay="0"/>
                                  </p:stCondLst>
                                  <p:childTnLst>
                                    <p:set>
                                      <p:cBhvr>
                                        <p:cTn id="213" dur="1" fill="hold">
                                          <p:stCondLst>
                                            <p:cond delay="0"/>
                                          </p:stCondLst>
                                        </p:cTn>
                                        <p:tgtEl>
                                          <p:spTgt spid="82"/>
                                        </p:tgtEl>
                                        <p:attrNameLst>
                                          <p:attrName>style.visibility</p:attrName>
                                        </p:attrNameLst>
                                      </p:cBhvr>
                                      <p:to>
                                        <p:strVal val="visible"/>
                                      </p:to>
                                    </p:set>
                                    <p:animEffect transition="in" filter="fade">
                                      <p:cBhvr>
                                        <p:cTn id="214" dur="500"/>
                                        <p:tgtEl>
                                          <p:spTgt spid="82"/>
                                        </p:tgtEl>
                                      </p:cBhvr>
                                    </p:animEffect>
                                  </p:childTnLst>
                                </p:cTn>
                              </p:par>
                            </p:childTnLst>
                          </p:cTn>
                        </p:par>
                        <p:par>
                          <p:cTn id="215" fill="hold">
                            <p:stCondLst>
                              <p:cond delay="13000"/>
                            </p:stCondLst>
                            <p:childTnLst>
                              <p:par>
                                <p:cTn id="216" presetID="10" presetClass="entr" presetSubtype="0" fill="hold" grpId="0" nodeType="afterEffect">
                                  <p:stCondLst>
                                    <p:cond delay="0"/>
                                  </p:stCondLst>
                                  <p:childTnLst>
                                    <p:set>
                                      <p:cBhvr>
                                        <p:cTn id="217" dur="1" fill="hold">
                                          <p:stCondLst>
                                            <p:cond delay="0"/>
                                          </p:stCondLst>
                                        </p:cTn>
                                        <p:tgtEl>
                                          <p:spTgt spid="83"/>
                                        </p:tgtEl>
                                        <p:attrNameLst>
                                          <p:attrName>style.visibility</p:attrName>
                                        </p:attrNameLst>
                                      </p:cBhvr>
                                      <p:to>
                                        <p:strVal val="visible"/>
                                      </p:to>
                                    </p:set>
                                    <p:animEffect transition="in" filter="fade">
                                      <p:cBhvr>
                                        <p:cTn id="218" dur="500"/>
                                        <p:tgtEl>
                                          <p:spTgt spid="83"/>
                                        </p:tgtEl>
                                      </p:cBhvr>
                                    </p:animEffect>
                                  </p:childTnLst>
                                </p:cTn>
                              </p:par>
                            </p:childTnLst>
                          </p:cTn>
                        </p:par>
                        <p:par>
                          <p:cTn id="219" fill="hold">
                            <p:stCondLst>
                              <p:cond delay="13500"/>
                            </p:stCondLst>
                            <p:childTnLst>
                              <p:par>
                                <p:cTn id="220" presetID="10" presetClass="entr" presetSubtype="0" fill="hold" grpId="0" nodeType="afterEffect">
                                  <p:stCondLst>
                                    <p:cond delay="0"/>
                                  </p:stCondLst>
                                  <p:childTnLst>
                                    <p:set>
                                      <p:cBhvr>
                                        <p:cTn id="221" dur="1" fill="hold">
                                          <p:stCondLst>
                                            <p:cond delay="0"/>
                                          </p:stCondLst>
                                        </p:cTn>
                                        <p:tgtEl>
                                          <p:spTgt spid="84"/>
                                        </p:tgtEl>
                                        <p:attrNameLst>
                                          <p:attrName>style.visibility</p:attrName>
                                        </p:attrNameLst>
                                      </p:cBhvr>
                                      <p:to>
                                        <p:strVal val="visible"/>
                                      </p:to>
                                    </p:set>
                                    <p:animEffect transition="in" filter="fade">
                                      <p:cBhvr>
                                        <p:cTn id="222" dur="500"/>
                                        <p:tgtEl>
                                          <p:spTgt spid="84"/>
                                        </p:tgtEl>
                                      </p:cBhvr>
                                    </p:animEffect>
                                  </p:childTnLst>
                                </p:cTn>
                              </p:par>
                            </p:childTnLst>
                          </p:cTn>
                        </p:par>
                        <p:par>
                          <p:cTn id="223" fill="hold">
                            <p:stCondLst>
                              <p:cond delay="14000"/>
                            </p:stCondLst>
                            <p:childTnLst>
                              <p:par>
                                <p:cTn id="224" presetID="10" presetClass="entr" presetSubtype="0" fill="hold" grpId="0" nodeType="afterEffect">
                                  <p:stCondLst>
                                    <p:cond delay="0"/>
                                  </p:stCondLst>
                                  <p:childTnLst>
                                    <p:set>
                                      <p:cBhvr>
                                        <p:cTn id="225" dur="1" fill="hold">
                                          <p:stCondLst>
                                            <p:cond delay="0"/>
                                          </p:stCondLst>
                                        </p:cTn>
                                        <p:tgtEl>
                                          <p:spTgt spid="85"/>
                                        </p:tgtEl>
                                        <p:attrNameLst>
                                          <p:attrName>style.visibility</p:attrName>
                                        </p:attrNameLst>
                                      </p:cBhvr>
                                      <p:to>
                                        <p:strVal val="visible"/>
                                      </p:to>
                                    </p:set>
                                    <p:animEffect transition="in" filter="fade">
                                      <p:cBhvr>
                                        <p:cTn id="226" dur="500"/>
                                        <p:tgtEl>
                                          <p:spTgt spid="85"/>
                                        </p:tgtEl>
                                      </p:cBhvr>
                                    </p:animEffect>
                                  </p:childTnLst>
                                </p:cTn>
                              </p:par>
                            </p:childTnLst>
                          </p:cTn>
                        </p:par>
                        <p:par>
                          <p:cTn id="227" fill="hold">
                            <p:stCondLst>
                              <p:cond delay="14500"/>
                            </p:stCondLst>
                            <p:childTnLst>
                              <p:par>
                                <p:cTn id="228" presetID="10" presetClass="entr" presetSubtype="0" fill="hold" grpId="0" nodeType="afterEffect">
                                  <p:stCondLst>
                                    <p:cond delay="0"/>
                                  </p:stCondLst>
                                  <p:childTnLst>
                                    <p:set>
                                      <p:cBhvr>
                                        <p:cTn id="229" dur="1" fill="hold">
                                          <p:stCondLst>
                                            <p:cond delay="0"/>
                                          </p:stCondLst>
                                        </p:cTn>
                                        <p:tgtEl>
                                          <p:spTgt spid="86"/>
                                        </p:tgtEl>
                                        <p:attrNameLst>
                                          <p:attrName>style.visibility</p:attrName>
                                        </p:attrNameLst>
                                      </p:cBhvr>
                                      <p:to>
                                        <p:strVal val="visible"/>
                                      </p:to>
                                    </p:set>
                                    <p:animEffect transition="in" filter="fade">
                                      <p:cBhvr>
                                        <p:cTn id="230"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35" grpId="0"/>
      <p:bldP spid="36" grpId="0"/>
      <p:bldP spid="37" grpId="0"/>
      <p:bldP spid="38" grpId="0"/>
      <p:bldP spid="39" grpId="0"/>
      <p:bldP spid="40" grpId="0"/>
      <p:bldP spid="41" grpId="0"/>
      <p:bldP spid="42" grpId="0"/>
      <p:bldP spid="43" grpId="0"/>
      <p:bldP spid="44" grpId="0"/>
      <p:bldP spid="45" grpId="0"/>
      <p:bldP spid="46" grpId="0"/>
      <p:bldP spid="47" grpId="0"/>
      <p:bldP spid="48" grpId="0"/>
      <p:bldP spid="49" grpId="0"/>
      <p:bldP spid="50" grpId="0"/>
      <p:bldP spid="51" grpId="0"/>
      <p:bldP spid="52" grpId="0"/>
      <p:bldP spid="53" grpId="0"/>
      <p:bldP spid="54" grpId="0"/>
      <p:bldP spid="55" grpId="0"/>
      <p:bldP spid="56" grpId="0"/>
      <p:bldP spid="58" grpId="0"/>
      <p:bldP spid="59" grpId="0"/>
      <p:bldP spid="60" grpId="0"/>
      <p:bldP spid="61" grpId="0"/>
      <p:bldP spid="62" grpId="0"/>
      <p:bldP spid="63" grpId="0"/>
      <p:bldP spid="64" grpId="0"/>
      <p:bldP spid="65" grpId="0"/>
      <p:bldP spid="66" grpId="0"/>
      <p:bldP spid="67" grpId="0"/>
      <p:bldP spid="68" grpId="0"/>
      <p:bldP spid="69" grpId="0"/>
      <p:bldP spid="70" grpId="0"/>
      <p:bldP spid="71" grpId="0"/>
      <p:bldP spid="72" grpId="0"/>
      <p:bldP spid="73" grpId="0"/>
      <p:bldP spid="74" grpId="0"/>
      <p:bldP spid="75" grpId="0"/>
      <p:bldP spid="76" grpId="0"/>
      <p:bldP spid="77" grpId="0"/>
      <p:bldP spid="78" grpId="0"/>
      <p:bldP spid="79" grpId="0"/>
      <p:bldP spid="80" grpId="0"/>
      <p:bldP spid="81" grpId="0"/>
      <p:bldP spid="82" grpId="0"/>
      <p:bldP spid="83" grpId="0"/>
      <p:bldP spid="84" grpId="0"/>
      <p:bldP spid="85" grpId="0"/>
      <p:bldP spid="8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284" y="1196653"/>
            <a:ext cx="11689432" cy="1165457"/>
          </a:xfrm>
        </p:spPr>
        <p:txBody>
          <a:bodyPr>
            <a:normAutofit/>
          </a:bodyPr>
          <a:lstStyle/>
          <a:p>
            <a:pPr marL="0" indent="0" algn="ctr">
              <a:buNone/>
            </a:pPr>
            <a:r>
              <a:rPr lang="en-US" sz="3600" b="1" dirty="0">
                <a:solidFill>
                  <a:schemeClr val="accent4"/>
                </a:solidFill>
                <a:latin typeface="Microsoft Sans Serif" panose="020B0604020202020204" pitchFamily="34" charset="0"/>
                <a:cs typeface="Microsoft Sans Serif" panose="020B0604020202020204" pitchFamily="34" charset="0"/>
              </a:rPr>
              <a:t>Fencing! Farmers use perimeter to determine the amount of fence needed to surround a field.</a:t>
            </a:r>
          </a:p>
        </p:txBody>
      </p:sp>
      <p:sp>
        <p:nvSpPr>
          <p:cNvPr id="4" name="Title 1">
            <a:extLst>
              <a:ext uri="{FF2B5EF4-FFF2-40B4-BE49-F238E27FC236}">
                <a16:creationId xmlns:a16="http://schemas.microsoft.com/office/drawing/2014/main" xmlns="" id="{86EB1FAE-42C3-4D03-968F-F2B3136EC4CC}"/>
              </a:ext>
            </a:extLst>
          </p:cNvPr>
          <p:cNvSpPr txBox="1">
            <a:spLocks/>
          </p:cNvSpPr>
          <p:nvPr/>
        </p:nvSpPr>
        <p:spPr>
          <a:xfrm>
            <a:off x="0" y="181356"/>
            <a:ext cx="12192000" cy="1066800"/>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dirty="0">
                <a:solidFill>
                  <a:schemeClr val="bg1"/>
                </a:solidFill>
                <a:latin typeface="Comic Sans MS" panose="030F0702030302020204" pitchFamily="66" charset="0"/>
              </a:rPr>
              <a:t>Real World: When Do We Use Perimeter?</a:t>
            </a:r>
          </a:p>
        </p:txBody>
      </p:sp>
      <p:sp>
        <p:nvSpPr>
          <p:cNvPr id="8" name="Content Placeholder 2"/>
          <p:cNvSpPr txBox="1">
            <a:spLocks/>
          </p:cNvSpPr>
          <p:nvPr/>
        </p:nvSpPr>
        <p:spPr>
          <a:xfrm>
            <a:off x="113183" y="2555538"/>
            <a:ext cx="7611043" cy="17869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chemeClr val="accent4"/>
                </a:solidFill>
                <a:latin typeface="Microsoft Sans Serif" panose="020B0604020202020204" pitchFamily="34" charset="0"/>
                <a:cs typeface="Microsoft Sans Serif" panose="020B0604020202020204" pitchFamily="34" charset="0"/>
              </a:rPr>
              <a:t>How much fencing does the farmer need to keep the cows out of the tree farm?</a:t>
            </a:r>
          </a:p>
        </p:txBody>
      </p:sp>
      <p:sp>
        <p:nvSpPr>
          <p:cNvPr id="9" name="Content Placeholder 2"/>
          <p:cNvSpPr txBox="1">
            <a:spLocks/>
          </p:cNvSpPr>
          <p:nvPr/>
        </p:nvSpPr>
        <p:spPr>
          <a:xfrm>
            <a:off x="9449714" y="6152662"/>
            <a:ext cx="1758476" cy="5059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dirty="0">
                <a:solidFill>
                  <a:schemeClr val="accent4"/>
                </a:solidFill>
                <a:latin typeface="Microsoft Sans Serif" panose="020B0604020202020204" pitchFamily="34" charset="0"/>
                <a:cs typeface="Microsoft Sans Serif" panose="020B0604020202020204" pitchFamily="34" charset="0"/>
              </a:rPr>
              <a:t>365 ft </a:t>
            </a:r>
          </a:p>
        </p:txBody>
      </p:sp>
      <p:grpSp>
        <p:nvGrpSpPr>
          <p:cNvPr id="28" name="Group 27">
            <a:extLst>
              <a:ext uri="{FF2B5EF4-FFF2-40B4-BE49-F238E27FC236}">
                <a16:creationId xmlns:a16="http://schemas.microsoft.com/office/drawing/2014/main" xmlns="" id="{89E3D7AD-7BD1-4520-9F83-B30BE1D3F013}"/>
              </a:ext>
            </a:extLst>
          </p:cNvPr>
          <p:cNvGrpSpPr/>
          <p:nvPr/>
        </p:nvGrpSpPr>
        <p:grpSpPr>
          <a:xfrm>
            <a:off x="6918866" y="3097356"/>
            <a:ext cx="4825432" cy="2980776"/>
            <a:chOff x="580016" y="3540647"/>
            <a:chExt cx="4784463" cy="3075922"/>
          </a:xfrm>
        </p:grpSpPr>
        <p:sp>
          <p:nvSpPr>
            <p:cNvPr id="2" name="Parallelogram 1">
              <a:extLst>
                <a:ext uri="{FF2B5EF4-FFF2-40B4-BE49-F238E27FC236}">
                  <a16:creationId xmlns:a16="http://schemas.microsoft.com/office/drawing/2014/main" xmlns="" id="{E83386D2-DF09-490D-B1CD-16FAF80DB34A}"/>
                </a:ext>
              </a:extLst>
            </p:cNvPr>
            <p:cNvSpPr/>
            <p:nvPr/>
          </p:nvSpPr>
          <p:spPr>
            <a:xfrm>
              <a:off x="580016" y="4063921"/>
              <a:ext cx="4784463" cy="2552648"/>
            </a:xfrm>
            <a:prstGeom prst="parallelogram">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2" descr="Image result for trees clipart art transparent background">
              <a:extLst>
                <a:ext uri="{FF2B5EF4-FFF2-40B4-BE49-F238E27FC236}">
                  <a16:creationId xmlns:a16="http://schemas.microsoft.com/office/drawing/2014/main" xmlns="" id="{1D357081-B33D-4E5D-BD36-E3041FE7936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7142" y="3540647"/>
              <a:ext cx="1585070" cy="1266414"/>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2" descr="Image result for trees clipart art transparent background">
              <a:extLst>
                <a:ext uri="{FF2B5EF4-FFF2-40B4-BE49-F238E27FC236}">
                  <a16:creationId xmlns:a16="http://schemas.microsoft.com/office/drawing/2014/main" xmlns="" id="{403AD3BE-0841-4298-BC75-633BC583BF2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3379" y="4060687"/>
              <a:ext cx="1585070" cy="1266414"/>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2" descr="Image result for trees clipart art transparent background">
              <a:extLst>
                <a:ext uri="{FF2B5EF4-FFF2-40B4-BE49-F238E27FC236}">
                  <a16:creationId xmlns:a16="http://schemas.microsoft.com/office/drawing/2014/main" xmlns="" id="{0EEA096D-4494-48BD-ADCC-22B619E8F1D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9616" y="4580727"/>
              <a:ext cx="1585070" cy="1266414"/>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2" descr="Image result for trees clipart art transparent background">
              <a:extLst>
                <a:ext uri="{FF2B5EF4-FFF2-40B4-BE49-F238E27FC236}">
                  <a16:creationId xmlns:a16="http://schemas.microsoft.com/office/drawing/2014/main" xmlns="" id="{A960152E-B46A-436A-B198-99A16964BE0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5853" y="5120820"/>
              <a:ext cx="1585070" cy="126641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cow clipart">
              <a:extLst>
                <a:ext uri="{FF2B5EF4-FFF2-40B4-BE49-F238E27FC236}">
                  <a16:creationId xmlns:a16="http://schemas.microsoft.com/office/drawing/2014/main" xmlns="" id="{62D65A91-72A3-496B-8810-9A1919B72DA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47546" y="4087084"/>
              <a:ext cx="1439439" cy="108188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8" descr="Image result for cow clipart">
              <a:extLst>
                <a:ext uri="{FF2B5EF4-FFF2-40B4-BE49-F238E27FC236}">
                  <a16:creationId xmlns:a16="http://schemas.microsoft.com/office/drawing/2014/main" xmlns="" id="{C5F232FE-9B5B-4A70-B06C-C55CF3699EB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08379" y="4589981"/>
              <a:ext cx="1439439" cy="1081886"/>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8" descr="Image result for cow clipart">
              <a:extLst>
                <a:ext uri="{FF2B5EF4-FFF2-40B4-BE49-F238E27FC236}">
                  <a16:creationId xmlns:a16="http://schemas.microsoft.com/office/drawing/2014/main" xmlns="" id="{D6F59757-9278-47A4-9974-41B6D25B74D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09561" y="5289055"/>
              <a:ext cx="1439439" cy="108188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5" name="Group 24">
            <a:extLst>
              <a:ext uri="{FF2B5EF4-FFF2-40B4-BE49-F238E27FC236}">
                <a16:creationId xmlns:a16="http://schemas.microsoft.com/office/drawing/2014/main" xmlns="" id="{10F750A4-D4B3-4701-880B-2340913A6FC9}"/>
              </a:ext>
            </a:extLst>
          </p:cNvPr>
          <p:cNvGrpSpPr/>
          <p:nvPr/>
        </p:nvGrpSpPr>
        <p:grpSpPr>
          <a:xfrm>
            <a:off x="8962856" y="3574755"/>
            <a:ext cx="2767578" cy="2557406"/>
            <a:chOff x="2596901" y="4060687"/>
            <a:chExt cx="2767578" cy="2557406"/>
          </a:xfrm>
        </p:grpSpPr>
        <p:cxnSp>
          <p:nvCxnSpPr>
            <p:cNvPr id="20" name="Straight Connector 19">
              <a:extLst>
                <a:ext uri="{FF2B5EF4-FFF2-40B4-BE49-F238E27FC236}">
                  <a16:creationId xmlns:a16="http://schemas.microsoft.com/office/drawing/2014/main" xmlns="" id="{95977238-A1E4-4536-9735-2640D69DF99D}"/>
                </a:ext>
              </a:extLst>
            </p:cNvPr>
            <p:cNvCxnSpPr/>
            <p:nvPr/>
          </p:nvCxnSpPr>
          <p:spPr>
            <a:xfrm flipV="1">
              <a:off x="4746348" y="4060687"/>
              <a:ext cx="618131" cy="255588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xmlns="" id="{686D203B-615C-454C-87C5-8F88FE430B08}"/>
                </a:ext>
              </a:extLst>
            </p:cNvPr>
            <p:cNvCxnSpPr/>
            <p:nvPr/>
          </p:nvCxnSpPr>
          <p:spPr>
            <a:xfrm flipV="1">
              <a:off x="2596901" y="4062211"/>
              <a:ext cx="618131" cy="255588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xmlns="" id="{80EFA101-2BEC-49D7-A6C4-55F401A62BBC}"/>
                </a:ext>
              </a:extLst>
            </p:cNvPr>
            <p:cNvCxnSpPr>
              <a:cxnSpLocks/>
            </p:cNvCxnSpPr>
            <p:nvPr/>
          </p:nvCxnSpPr>
          <p:spPr>
            <a:xfrm>
              <a:off x="3215032" y="4093175"/>
              <a:ext cx="2149447" cy="0"/>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xmlns="" id="{724EF2AC-350F-4E92-A861-A5818A87DBCF}"/>
                </a:ext>
              </a:extLst>
            </p:cNvPr>
            <p:cNvCxnSpPr>
              <a:cxnSpLocks/>
            </p:cNvCxnSpPr>
            <p:nvPr/>
          </p:nvCxnSpPr>
          <p:spPr>
            <a:xfrm>
              <a:off x="2596901" y="6586089"/>
              <a:ext cx="2149447" cy="0"/>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32" name="Content Placeholder 2">
            <a:extLst>
              <a:ext uri="{FF2B5EF4-FFF2-40B4-BE49-F238E27FC236}">
                <a16:creationId xmlns:a16="http://schemas.microsoft.com/office/drawing/2014/main" xmlns="" id="{2DA4EFC5-3834-4F55-BB3B-952C041A9A8A}"/>
              </a:ext>
            </a:extLst>
          </p:cNvPr>
          <p:cNvSpPr txBox="1">
            <a:spLocks/>
          </p:cNvSpPr>
          <p:nvPr/>
        </p:nvSpPr>
        <p:spPr>
          <a:xfrm>
            <a:off x="9757224" y="3089745"/>
            <a:ext cx="1758476" cy="5059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dirty="0">
                <a:solidFill>
                  <a:schemeClr val="accent4"/>
                </a:solidFill>
                <a:latin typeface="Microsoft Sans Serif" panose="020B0604020202020204" pitchFamily="34" charset="0"/>
                <a:cs typeface="Microsoft Sans Serif" panose="020B0604020202020204" pitchFamily="34" charset="0"/>
              </a:rPr>
              <a:t>365 ft </a:t>
            </a:r>
          </a:p>
        </p:txBody>
      </p:sp>
      <p:sp>
        <p:nvSpPr>
          <p:cNvPr id="34" name="Content Placeholder 2">
            <a:extLst>
              <a:ext uri="{FF2B5EF4-FFF2-40B4-BE49-F238E27FC236}">
                <a16:creationId xmlns:a16="http://schemas.microsoft.com/office/drawing/2014/main" xmlns="" id="{1902013E-E615-4FC3-B29F-94BB95EB3960}"/>
              </a:ext>
            </a:extLst>
          </p:cNvPr>
          <p:cNvSpPr txBox="1">
            <a:spLocks/>
          </p:cNvSpPr>
          <p:nvPr/>
        </p:nvSpPr>
        <p:spPr>
          <a:xfrm rot="17178465">
            <a:off x="6179957" y="4488838"/>
            <a:ext cx="1758476" cy="5059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dirty="0">
                <a:solidFill>
                  <a:schemeClr val="accent4"/>
                </a:solidFill>
                <a:latin typeface="Microsoft Sans Serif" panose="020B0604020202020204" pitchFamily="34" charset="0"/>
                <a:cs typeface="Microsoft Sans Serif" panose="020B0604020202020204" pitchFamily="34" charset="0"/>
              </a:rPr>
              <a:t>648 ft </a:t>
            </a:r>
          </a:p>
        </p:txBody>
      </p:sp>
      <p:sp>
        <p:nvSpPr>
          <p:cNvPr id="35" name="Content Placeholder 2">
            <a:extLst>
              <a:ext uri="{FF2B5EF4-FFF2-40B4-BE49-F238E27FC236}">
                <a16:creationId xmlns:a16="http://schemas.microsoft.com/office/drawing/2014/main" xmlns="" id="{8A5EE8AD-CB60-4E05-AA3A-B7CC6F81E283}"/>
              </a:ext>
            </a:extLst>
          </p:cNvPr>
          <p:cNvSpPr txBox="1">
            <a:spLocks/>
          </p:cNvSpPr>
          <p:nvPr/>
        </p:nvSpPr>
        <p:spPr>
          <a:xfrm rot="6147444">
            <a:off x="10777069" y="4721706"/>
            <a:ext cx="1758476" cy="5059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dirty="0">
                <a:solidFill>
                  <a:schemeClr val="accent4"/>
                </a:solidFill>
                <a:latin typeface="Microsoft Sans Serif" panose="020B0604020202020204" pitchFamily="34" charset="0"/>
                <a:cs typeface="Microsoft Sans Serif" panose="020B0604020202020204" pitchFamily="34" charset="0"/>
              </a:rPr>
              <a:t>648 ft </a:t>
            </a:r>
          </a:p>
        </p:txBody>
      </p:sp>
      <p:sp>
        <p:nvSpPr>
          <p:cNvPr id="36" name="Content Placeholder 2">
            <a:extLst>
              <a:ext uri="{FF2B5EF4-FFF2-40B4-BE49-F238E27FC236}">
                <a16:creationId xmlns:a16="http://schemas.microsoft.com/office/drawing/2014/main" xmlns="" id="{196E92E8-BDF9-45C5-ABEB-2A36D22922DB}"/>
              </a:ext>
            </a:extLst>
          </p:cNvPr>
          <p:cNvSpPr txBox="1">
            <a:spLocks/>
          </p:cNvSpPr>
          <p:nvPr/>
        </p:nvSpPr>
        <p:spPr>
          <a:xfrm>
            <a:off x="740890" y="4662177"/>
            <a:ext cx="5551959" cy="6412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chemeClr val="accent4"/>
                </a:solidFill>
                <a:latin typeface="Microsoft Sans Serif" panose="020B0604020202020204" pitchFamily="34" charset="0"/>
                <a:cs typeface="Microsoft Sans Serif" panose="020B0604020202020204" pitchFamily="34" charset="0"/>
              </a:rPr>
              <a:t>365 + 365 +648 + 648 = </a:t>
            </a:r>
          </a:p>
        </p:txBody>
      </p:sp>
      <p:sp>
        <p:nvSpPr>
          <p:cNvPr id="37" name="Content Placeholder 2">
            <a:extLst>
              <a:ext uri="{FF2B5EF4-FFF2-40B4-BE49-F238E27FC236}">
                <a16:creationId xmlns:a16="http://schemas.microsoft.com/office/drawing/2014/main" xmlns="" id="{052A689D-321A-43B3-B528-C5CB28DFA542}"/>
              </a:ext>
            </a:extLst>
          </p:cNvPr>
          <p:cNvSpPr txBox="1">
            <a:spLocks/>
          </p:cNvSpPr>
          <p:nvPr/>
        </p:nvSpPr>
        <p:spPr>
          <a:xfrm>
            <a:off x="683044" y="5511406"/>
            <a:ext cx="5551959" cy="6412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chemeClr val="accent4"/>
                </a:solidFill>
                <a:latin typeface="Microsoft Sans Serif" panose="020B0604020202020204" pitchFamily="34" charset="0"/>
                <a:cs typeface="Microsoft Sans Serif" panose="020B0604020202020204" pitchFamily="34" charset="0"/>
              </a:rPr>
              <a:t>2,026 feet</a:t>
            </a:r>
          </a:p>
        </p:txBody>
      </p:sp>
      <p:pic>
        <p:nvPicPr>
          <p:cNvPr id="29" name="Picture 28">
            <a:extLst>
              <a:ext uri="{FF2B5EF4-FFF2-40B4-BE49-F238E27FC236}">
                <a16:creationId xmlns:a16="http://schemas.microsoft.com/office/drawing/2014/main" xmlns="" id="{12D53288-3C67-4F89-9CFD-97768B5158A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059520" y="6310353"/>
            <a:ext cx="886004" cy="397330"/>
          </a:xfrm>
          <a:prstGeom prst="rect">
            <a:avLst/>
          </a:prstGeom>
        </p:spPr>
      </p:pic>
    </p:spTree>
    <p:extLst>
      <p:ext uri="{BB962C8B-B14F-4D97-AF65-F5344CB8AC3E}">
        <p14:creationId xmlns:p14="http://schemas.microsoft.com/office/powerpoint/2010/main" val="340616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 calcmode="lin" valueType="num">
                                      <p:cBhvr additive="base">
                                        <p:cTn id="12" dur="500" fill="hold"/>
                                        <p:tgtEl>
                                          <p:spTgt spid="28"/>
                                        </p:tgtEl>
                                        <p:attrNameLst>
                                          <p:attrName>ppt_x</p:attrName>
                                        </p:attrNameLst>
                                      </p:cBhvr>
                                      <p:tavLst>
                                        <p:tav tm="0">
                                          <p:val>
                                            <p:strVal val="#ppt_x"/>
                                          </p:val>
                                        </p:tav>
                                        <p:tav tm="100000">
                                          <p:val>
                                            <p:strVal val="#ppt_x"/>
                                          </p:val>
                                        </p:tav>
                                      </p:tavLst>
                                    </p:anim>
                                    <p:anim calcmode="lin" valueType="num">
                                      <p:cBhvr additive="base">
                                        <p:cTn id="13" dur="500" fill="hold"/>
                                        <p:tgtEl>
                                          <p:spTgt spid="28"/>
                                        </p:tgtEl>
                                        <p:attrNameLst>
                                          <p:attrName>ppt_y</p:attrName>
                                        </p:attrNameLst>
                                      </p:cBhvr>
                                      <p:tavLst>
                                        <p:tav tm="0">
                                          <p:val>
                                            <p:strVal val="1+#ppt_h/2"/>
                                          </p:val>
                                        </p:tav>
                                        <p:tav tm="100000">
                                          <p:val>
                                            <p:strVal val="#ppt_y"/>
                                          </p:val>
                                        </p:tav>
                                      </p:tavLst>
                                    </p:anim>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6"/>
                                        </p:tgtEl>
                                        <p:attrNameLst>
                                          <p:attrName>style.visibility</p:attrName>
                                        </p:attrNameLst>
                                      </p:cBhvr>
                                      <p:to>
                                        <p:strVal val="visible"/>
                                      </p:to>
                                    </p:set>
                                    <p:animEffect transition="in" filter="fade">
                                      <p:cBhvr>
                                        <p:cTn id="33" dur="500"/>
                                        <p:tgtEl>
                                          <p:spTgt spid="3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7"/>
                                        </p:tgtEl>
                                        <p:attrNameLst>
                                          <p:attrName>style.visibility</p:attrName>
                                        </p:attrNameLst>
                                      </p:cBhvr>
                                      <p:to>
                                        <p:strVal val="visible"/>
                                      </p:to>
                                    </p:set>
                                    <p:animEffect transition="in" filter="fade">
                                      <p:cBhvr>
                                        <p:cTn id="38"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P spid="9" grpId="0"/>
      <p:bldP spid="32" grpId="0"/>
      <p:bldP spid="34" grpId="0"/>
      <p:bldP spid="35" grpId="0"/>
      <p:bldP spid="36" grpId="0"/>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642" y="1270603"/>
            <a:ext cx="11940716" cy="1868553"/>
          </a:xfrm>
        </p:spPr>
        <p:txBody>
          <a:bodyPr>
            <a:normAutofit lnSpcReduction="10000"/>
          </a:bodyPr>
          <a:lstStyle/>
          <a:p>
            <a:pPr marL="0" indent="0" algn="ctr">
              <a:buNone/>
            </a:pPr>
            <a:r>
              <a:rPr lang="en-US" sz="3600" b="1" dirty="0">
                <a:solidFill>
                  <a:srgbClr val="92D050"/>
                </a:solidFill>
                <a:latin typeface="Microsoft Sans Serif" panose="020B0604020202020204" pitchFamily="34" charset="0"/>
                <a:cs typeface="Microsoft Sans Serif" panose="020B0604020202020204" pitchFamily="34" charset="0"/>
              </a:rPr>
              <a:t>Farmers use area to help find the needs of the farm. For example, once a tree farmer knows the area of </a:t>
            </a:r>
            <a:r>
              <a:rPr lang="en-US" sz="3600" b="1" dirty="0" smtClean="0">
                <a:solidFill>
                  <a:srgbClr val="92D050"/>
                </a:solidFill>
                <a:latin typeface="Microsoft Sans Serif" panose="020B0604020202020204" pitchFamily="34" charset="0"/>
                <a:cs typeface="Microsoft Sans Serif" panose="020B0604020202020204" pitchFamily="34" charset="0"/>
              </a:rPr>
              <a:t>the </a:t>
            </a:r>
            <a:r>
              <a:rPr lang="en-US" sz="3600" b="1" dirty="0">
                <a:solidFill>
                  <a:srgbClr val="92D050"/>
                </a:solidFill>
                <a:latin typeface="Microsoft Sans Serif" panose="020B0604020202020204" pitchFamily="34" charset="0"/>
                <a:cs typeface="Microsoft Sans Serif" panose="020B0604020202020204" pitchFamily="34" charset="0"/>
              </a:rPr>
              <a:t>farm, </a:t>
            </a:r>
            <a:r>
              <a:rPr lang="en-US" sz="3600" b="1" dirty="0" smtClean="0">
                <a:solidFill>
                  <a:srgbClr val="92D050"/>
                </a:solidFill>
                <a:latin typeface="Microsoft Sans Serif" panose="020B0604020202020204" pitchFamily="34" charset="0"/>
                <a:cs typeface="Microsoft Sans Serif" panose="020B0604020202020204" pitchFamily="34" charset="0"/>
              </a:rPr>
              <a:t>he/she </a:t>
            </a:r>
            <a:r>
              <a:rPr lang="en-US" sz="3600" b="1" dirty="0">
                <a:solidFill>
                  <a:srgbClr val="92D050"/>
                </a:solidFill>
                <a:latin typeface="Microsoft Sans Serif" panose="020B0604020202020204" pitchFamily="34" charset="0"/>
                <a:cs typeface="Microsoft Sans Serif" panose="020B0604020202020204" pitchFamily="34" charset="0"/>
              </a:rPr>
              <a:t>can </a:t>
            </a:r>
            <a:r>
              <a:rPr lang="en-US" sz="3600" b="1" dirty="0" smtClean="0">
                <a:solidFill>
                  <a:srgbClr val="92D050"/>
                </a:solidFill>
                <a:latin typeface="Microsoft Sans Serif" panose="020B0604020202020204" pitchFamily="34" charset="0"/>
                <a:cs typeface="Microsoft Sans Serif" panose="020B0604020202020204" pitchFamily="34" charset="0"/>
              </a:rPr>
              <a:t>use that number to decide </a:t>
            </a:r>
            <a:r>
              <a:rPr lang="en-US" sz="3600" b="1" dirty="0">
                <a:solidFill>
                  <a:srgbClr val="92D050"/>
                </a:solidFill>
                <a:latin typeface="Microsoft Sans Serif" panose="020B0604020202020204" pitchFamily="34" charset="0"/>
                <a:cs typeface="Microsoft Sans Serif" panose="020B0604020202020204" pitchFamily="34" charset="0"/>
              </a:rPr>
              <a:t>how many tree seedlings to </a:t>
            </a:r>
            <a:r>
              <a:rPr lang="en-US" sz="3600" b="1" dirty="0" smtClean="0">
                <a:solidFill>
                  <a:srgbClr val="92D050"/>
                </a:solidFill>
                <a:latin typeface="Microsoft Sans Serif" panose="020B0604020202020204" pitchFamily="34" charset="0"/>
                <a:cs typeface="Microsoft Sans Serif" panose="020B0604020202020204" pitchFamily="34" charset="0"/>
              </a:rPr>
              <a:t>plant to cover that area.</a:t>
            </a:r>
            <a:endParaRPr lang="en-US" sz="3600" b="1" dirty="0">
              <a:solidFill>
                <a:srgbClr val="92D050"/>
              </a:solidFill>
              <a:latin typeface="Microsoft Sans Serif" panose="020B0604020202020204" pitchFamily="34" charset="0"/>
              <a:cs typeface="Microsoft Sans Serif" panose="020B0604020202020204" pitchFamily="34" charset="0"/>
            </a:endParaRPr>
          </a:p>
        </p:txBody>
      </p:sp>
      <p:sp>
        <p:nvSpPr>
          <p:cNvPr id="4" name="Title 1">
            <a:extLst>
              <a:ext uri="{FF2B5EF4-FFF2-40B4-BE49-F238E27FC236}">
                <a16:creationId xmlns:a16="http://schemas.microsoft.com/office/drawing/2014/main" xmlns="" id="{86EB1FAE-42C3-4D03-968F-F2B3136EC4CC}"/>
              </a:ext>
            </a:extLst>
          </p:cNvPr>
          <p:cNvSpPr txBox="1">
            <a:spLocks/>
          </p:cNvSpPr>
          <p:nvPr/>
        </p:nvSpPr>
        <p:spPr>
          <a:xfrm>
            <a:off x="0" y="181356"/>
            <a:ext cx="12192000" cy="1066800"/>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dirty="0">
                <a:solidFill>
                  <a:schemeClr val="bg1"/>
                </a:solidFill>
                <a:latin typeface="Comic Sans MS" panose="030F0702030302020204" pitchFamily="66" charset="0"/>
              </a:rPr>
              <a:t>Real World: When Do We Use Area?</a:t>
            </a:r>
          </a:p>
        </p:txBody>
      </p:sp>
      <p:sp>
        <p:nvSpPr>
          <p:cNvPr id="9" name="Content Placeholder 2"/>
          <p:cNvSpPr txBox="1">
            <a:spLocks/>
          </p:cNvSpPr>
          <p:nvPr/>
        </p:nvSpPr>
        <p:spPr>
          <a:xfrm>
            <a:off x="6887816" y="6036336"/>
            <a:ext cx="1758476" cy="5059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dirty="0">
                <a:solidFill>
                  <a:srgbClr val="92D050"/>
                </a:solidFill>
                <a:latin typeface="Microsoft Sans Serif" panose="020B0604020202020204" pitchFamily="34" charset="0"/>
                <a:cs typeface="Microsoft Sans Serif" panose="020B0604020202020204" pitchFamily="34" charset="0"/>
              </a:rPr>
              <a:t>3 acres </a:t>
            </a:r>
          </a:p>
        </p:txBody>
      </p:sp>
      <p:sp>
        <p:nvSpPr>
          <p:cNvPr id="35" name="Content Placeholder 2">
            <a:extLst>
              <a:ext uri="{FF2B5EF4-FFF2-40B4-BE49-F238E27FC236}">
                <a16:creationId xmlns:a16="http://schemas.microsoft.com/office/drawing/2014/main" xmlns="" id="{8A5EE8AD-CB60-4E05-AA3A-B7CC6F81E283}"/>
              </a:ext>
            </a:extLst>
          </p:cNvPr>
          <p:cNvSpPr txBox="1">
            <a:spLocks/>
          </p:cNvSpPr>
          <p:nvPr/>
        </p:nvSpPr>
        <p:spPr>
          <a:xfrm rot="17071858">
            <a:off x="5965873" y="4389399"/>
            <a:ext cx="1758476" cy="5059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dirty="0">
                <a:solidFill>
                  <a:srgbClr val="92D050"/>
                </a:solidFill>
                <a:latin typeface="Microsoft Sans Serif" panose="020B0604020202020204" pitchFamily="34" charset="0"/>
                <a:cs typeface="Microsoft Sans Serif" panose="020B0604020202020204" pitchFamily="34" charset="0"/>
              </a:rPr>
              <a:t>8 acres </a:t>
            </a:r>
          </a:p>
        </p:txBody>
      </p:sp>
      <p:grpSp>
        <p:nvGrpSpPr>
          <p:cNvPr id="6" name="Group 5">
            <a:extLst>
              <a:ext uri="{FF2B5EF4-FFF2-40B4-BE49-F238E27FC236}">
                <a16:creationId xmlns:a16="http://schemas.microsoft.com/office/drawing/2014/main" xmlns="" id="{E5EA4476-C2CF-415D-82C9-929A77A4FF2B}"/>
              </a:ext>
            </a:extLst>
          </p:cNvPr>
          <p:cNvGrpSpPr/>
          <p:nvPr/>
        </p:nvGrpSpPr>
        <p:grpSpPr>
          <a:xfrm>
            <a:off x="6760728" y="3215191"/>
            <a:ext cx="4825432" cy="2834041"/>
            <a:chOff x="6950205" y="3298120"/>
            <a:chExt cx="4825432" cy="2834041"/>
          </a:xfrm>
        </p:grpSpPr>
        <p:grpSp>
          <p:nvGrpSpPr>
            <p:cNvPr id="5" name="Group 4">
              <a:extLst>
                <a:ext uri="{FF2B5EF4-FFF2-40B4-BE49-F238E27FC236}">
                  <a16:creationId xmlns:a16="http://schemas.microsoft.com/office/drawing/2014/main" xmlns="" id="{92C957C3-B259-484C-82CB-D375C37B307B}"/>
                </a:ext>
              </a:extLst>
            </p:cNvPr>
            <p:cNvGrpSpPr/>
            <p:nvPr/>
          </p:nvGrpSpPr>
          <p:grpSpPr>
            <a:xfrm>
              <a:off x="6950205" y="3298120"/>
              <a:ext cx="4825432" cy="2789135"/>
              <a:chOff x="6905002" y="3284581"/>
              <a:chExt cx="4825432" cy="2789135"/>
            </a:xfrm>
          </p:grpSpPr>
          <p:grpSp>
            <p:nvGrpSpPr>
              <p:cNvPr id="28" name="Group 27">
                <a:extLst>
                  <a:ext uri="{FF2B5EF4-FFF2-40B4-BE49-F238E27FC236}">
                    <a16:creationId xmlns:a16="http://schemas.microsoft.com/office/drawing/2014/main" xmlns="" id="{89E3D7AD-7BD1-4520-9F83-B30BE1D3F013}"/>
                  </a:ext>
                </a:extLst>
              </p:cNvPr>
              <p:cNvGrpSpPr/>
              <p:nvPr/>
            </p:nvGrpSpPr>
            <p:grpSpPr>
              <a:xfrm>
                <a:off x="6905002" y="3600028"/>
                <a:ext cx="4825432" cy="2473688"/>
                <a:chOff x="580016" y="4063921"/>
                <a:chExt cx="4784463" cy="2552648"/>
              </a:xfrm>
            </p:grpSpPr>
            <p:sp>
              <p:nvSpPr>
                <p:cNvPr id="2" name="Parallelogram 1">
                  <a:extLst>
                    <a:ext uri="{FF2B5EF4-FFF2-40B4-BE49-F238E27FC236}">
                      <a16:creationId xmlns:a16="http://schemas.microsoft.com/office/drawing/2014/main" xmlns="" id="{E83386D2-DF09-490D-B1CD-16FAF80DB34A}"/>
                    </a:ext>
                  </a:extLst>
                </p:cNvPr>
                <p:cNvSpPr/>
                <p:nvPr/>
              </p:nvSpPr>
              <p:spPr>
                <a:xfrm>
                  <a:off x="580016" y="4063921"/>
                  <a:ext cx="4784463" cy="2552648"/>
                </a:xfrm>
                <a:prstGeom prst="parallelogram">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2" descr="Image result for trees clipart art transparent background">
                  <a:extLst>
                    <a:ext uri="{FF2B5EF4-FFF2-40B4-BE49-F238E27FC236}">
                      <a16:creationId xmlns:a16="http://schemas.microsoft.com/office/drawing/2014/main" xmlns="" id="{A960152E-B46A-436A-B198-99A16964BE0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5363" y="5799418"/>
                  <a:ext cx="814845" cy="65103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cow clipart">
                  <a:extLst>
                    <a:ext uri="{FF2B5EF4-FFF2-40B4-BE49-F238E27FC236}">
                      <a16:creationId xmlns:a16="http://schemas.microsoft.com/office/drawing/2014/main" xmlns="" id="{62D65A91-72A3-496B-8810-9A1919B72DA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47546" y="4087084"/>
                  <a:ext cx="1439439" cy="108188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8" descr="Image result for cow clipart">
                  <a:extLst>
                    <a:ext uri="{FF2B5EF4-FFF2-40B4-BE49-F238E27FC236}">
                      <a16:creationId xmlns:a16="http://schemas.microsoft.com/office/drawing/2014/main" xmlns="" id="{C5F232FE-9B5B-4A70-B06C-C55CF3699EB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08379" y="4589981"/>
                  <a:ext cx="1439439" cy="1081886"/>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8" descr="Image result for cow clipart">
                  <a:extLst>
                    <a:ext uri="{FF2B5EF4-FFF2-40B4-BE49-F238E27FC236}">
                      <a16:creationId xmlns:a16="http://schemas.microsoft.com/office/drawing/2014/main" xmlns="" id="{D6F59757-9278-47A4-9974-41B6D25B74D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09561" y="5289055"/>
                  <a:ext cx="1439439" cy="1081886"/>
                </a:xfrm>
                <a:prstGeom prst="rect">
                  <a:avLst/>
                </a:prstGeom>
                <a:noFill/>
                <a:extLst>
                  <a:ext uri="{909E8E84-426E-40DD-AFC4-6F175D3DCCD1}">
                    <a14:hiddenFill xmlns:a14="http://schemas.microsoft.com/office/drawing/2010/main">
                      <a:solidFill>
                        <a:srgbClr val="FFFFFF"/>
                      </a:solidFill>
                    </a14:hiddenFill>
                  </a:ext>
                </a:extLst>
              </p:spPr>
            </p:pic>
          </p:grpSp>
          <p:pic>
            <p:nvPicPr>
              <p:cNvPr id="29" name="Picture 12" descr="Image result for trees clipart art transparent background">
                <a:extLst>
                  <a:ext uri="{FF2B5EF4-FFF2-40B4-BE49-F238E27FC236}">
                    <a16:creationId xmlns:a16="http://schemas.microsoft.com/office/drawing/2014/main" xmlns="" id="{AD72407D-3B8C-4223-A093-D9F60B67F5E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30100" y="5283377"/>
                <a:ext cx="821822" cy="630894"/>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12" descr="Image result for trees clipart art transparent background">
                <a:extLst>
                  <a:ext uri="{FF2B5EF4-FFF2-40B4-BE49-F238E27FC236}">
                    <a16:creationId xmlns:a16="http://schemas.microsoft.com/office/drawing/2014/main" xmlns="" id="{91BAC273-EC83-4423-B483-C5C88A3B4A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6654" y="3303107"/>
                <a:ext cx="821822" cy="630894"/>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2" descr="Image result for trees clipart art transparent background">
                <a:extLst>
                  <a:ext uri="{FF2B5EF4-FFF2-40B4-BE49-F238E27FC236}">
                    <a16:creationId xmlns:a16="http://schemas.microsoft.com/office/drawing/2014/main" xmlns="" id="{EEBC7DF2-29BA-4102-8421-BEF84FFEECC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02277" y="3817876"/>
                <a:ext cx="821822" cy="630894"/>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12" descr="Image result for trees clipart art transparent background">
                <a:extLst>
                  <a:ext uri="{FF2B5EF4-FFF2-40B4-BE49-F238E27FC236}">
                    <a16:creationId xmlns:a16="http://schemas.microsoft.com/office/drawing/2014/main" xmlns="" id="{5704C5CB-DAB4-4F97-B288-D31C4EBB42A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62843" y="4350440"/>
                <a:ext cx="821822" cy="630894"/>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12" descr="Image result for trees clipart art transparent background">
                <a:extLst>
                  <a:ext uri="{FF2B5EF4-FFF2-40B4-BE49-F238E27FC236}">
                    <a16:creationId xmlns:a16="http://schemas.microsoft.com/office/drawing/2014/main" xmlns="" id="{D99BA086-BDBB-4019-9EC4-45931D69390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4442" y="4807640"/>
                <a:ext cx="821822" cy="630894"/>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2" descr="Image result for trees clipart art transparent background">
                <a:extLst>
                  <a:ext uri="{FF2B5EF4-FFF2-40B4-BE49-F238E27FC236}">
                    <a16:creationId xmlns:a16="http://schemas.microsoft.com/office/drawing/2014/main" xmlns="" id="{23C64B94-F54D-441F-91F4-4650D09FE0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5617" y="3284581"/>
                <a:ext cx="821822" cy="630894"/>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12" descr="Image result for trees clipart art transparent background">
                <a:extLst>
                  <a:ext uri="{FF2B5EF4-FFF2-40B4-BE49-F238E27FC236}">
                    <a16:creationId xmlns:a16="http://schemas.microsoft.com/office/drawing/2014/main" xmlns="" id="{C7ECE604-FD3D-4F92-A8B9-C886C732040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95154" y="3809574"/>
                <a:ext cx="821822" cy="630894"/>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12" descr="Image result for trees clipart art transparent background">
                <a:extLst>
                  <a:ext uri="{FF2B5EF4-FFF2-40B4-BE49-F238E27FC236}">
                    <a16:creationId xmlns:a16="http://schemas.microsoft.com/office/drawing/2014/main" xmlns="" id="{F4D04AEA-CCC9-45FD-899E-B4662ACC386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5405" y="4351812"/>
                <a:ext cx="821822" cy="630894"/>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12" descr="Image result for trees clipart art transparent background">
                <a:extLst>
                  <a:ext uri="{FF2B5EF4-FFF2-40B4-BE49-F238E27FC236}">
                    <a16:creationId xmlns:a16="http://schemas.microsoft.com/office/drawing/2014/main" xmlns="" id="{B059114C-DCA4-4F6F-A439-B7236A9D95E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70738" y="4837388"/>
                <a:ext cx="821822" cy="63089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5" name="Group 24">
              <a:extLst>
                <a:ext uri="{FF2B5EF4-FFF2-40B4-BE49-F238E27FC236}">
                  <a16:creationId xmlns:a16="http://schemas.microsoft.com/office/drawing/2014/main" xmlns="" id="{10F750A4-D4B3-4701-880B-2340913A6FC9}"/>
                </a:ext>
              </a:extLst>
            </p:cNvPr>
            <p:cNvGrpSpPr/>
            <p:nvPr/>
          </p:nvGrpSpPr>
          <p:grpSpPr>
            <a:xfrm>
              <a:off x="8962856" y="3574755"/>
              <a:ext cx="2767578" cy="2557406"/>
              <a:chOff x="2596901" y="4060687"/>
              <a:chExt cx="2767578" cy="2557406"/>
            </a:xfrm>
          </p:grpSpPr>
          <p:cxnSp>
            <p:nvCxnSpPr>
              <p:cNvPr id="20" name="Straight Connector 19">
                <a:extLst>
                  <a:ext uri="{FF2B5EF4-FFF2-40B4-BE49-F238E27FC236}">
                    <a16:creationId xmlns:a16="http://schemas.microsoft.com/office/drawing/2014/main" xmlns="" id="{95977238-A1E4-4536-9735-2640D69DF99D}"/>
                  </a:ext>
                </a:extLst>
              </p:cNvPr>
              <p:cNvCxnSpPr/>
              <p:nvPr/>
            </p:nvCxnSpPr>
            <p:spPr>
              <a:xfrm flipV="1">
                <a:off x="4746348" y="4060687"/>
                <a:ext cx="618131" cy="2555882"/>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xmlns="" id="{686D203B-615C-454C-87C5-8F88FE430B08}"/>
                  </a:ext>
                </a:extLst>
              </p:cNvPr>
              <p:cNvCxnSpPr/>
              <p:nvPr/>
            </p:nvCxnSpPr>
            <p:spPr>
              <a:xfrm flipV="1">
                <a:off x="2596901" y="4062211"/>
                <a:ext cx="618131" cy="2555882"/>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xmlns="" id="{80EFA101-2BEC-49D7-A6C4-55F401A62BBC}"/>
                  </a:ext>
                </a:extLst>
              </p:cNvPr>
              <p:cNvCxnSpPr>
                <a:cxnSpLocks/>
              </p:cNvCxnSpPr>
              <p:nvPr/>
            </p:nvCxnSpPr>
            <p:spPr>
              <a:xfrm>
                <a:off x="3215032" y="4093175"/>
                <a:ext cx="2149447" cy="0"/>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xmlns="" id="{724EF2AC-350F-4E92-A861-A5818A87DBCF}"/>
                  </a:ext>
                </a:extLst>
              </p:cNvPr>
              <p:cNvCxnSpPr>
                <a:cxnSpLocks/>
              </p:cNvCxnSpPr>
              <p:nvPr/>
            </p:nvCxnSpPr>
            <p:spPr>
              <a:xfrm>
                <a:off x="2596901" y="6586089"/>
                <a:ext cx="2149447" cy="0"/>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pSp>
      </p:grpSp>
      <p:sp>
        <p:nvSpPr>
          <p:cNvPr id="44" name="Content Placeholder 2">
            <a:extLst>
              <a:ext uri="{FF2B5EF4-FFF2-40B4-BE49-F238E27FC236}">
                <a16:creationId xmlns:a16="http://schemas.microsoft.com/office/drawing/2014/main" xmlns="" id="{9C32C678-057B-46AB-80C6-C97943411A3C}"/>
              </a:ext>
            </a:extLst>
          </p:cNvPr>
          <p:cNvSpPr txBox="1">
            <a:spLocks/>
          </p:cNvSpPr>
          <p:nvPr/>
        </p:nvSpPr>
        <p:spPr>
          <a:xfrm>
            <a:off x="227264" y="3455729"/>
            <a:ext cx="6288875" cy="128038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Step 1: Find area</a:t>
            </a:r>
          </a:p>
          <a:p>
            <a:pPr marL="0" indent="0" algn="ctr">
              <a:buFont typeface="Arial" panose="020B0604020202020204" pitchFamily="34" charset="0"/>
              <a:buNone/>
            </a:pPr>
            <a:r>
              <a:rPr lang="en-US" sz="3600" b="1" dirty="0" smtClean="0">
                <a:solidFill>
                  <a:srgbClr val="92D050"/>
                </a:solidFill>
                <a:latin typeface="Microsoft Sans Serif" panose="020B0604020202020204" pitchFamily="34" charset="0"/>
                <a:cs typeface="Microsoft Sans Serif" panose="020B0604020202020204" pitchFamily="34" charset="0"/>
              </a:rPr>
              <a:t>Length x Width = Area</a:t>
            </a:r>
          </a:p>
        </p:txBody>
      </p:sp>
      <p:sp>
        <p:nvSpPr>
          <p:cNvPr id="45" name="Content Placeholder 2">
            <a:extLst>
              <a:ext uri="{FF2B5EF4-FFF2-40B4-BE49-F238E27FC236}">
                <a16:creationId xmlns:a16="http://schemas.microsoft.com/office/drawing/2014/main" xmlns="" id="{D014F43D-DC4E-452B-9FFC-442E5CAD12BB}"/>
              </a:ext>
            </a:extLst>
          </p:cNvPr>
          <p:cNvSpPr txBox="1">
            <a:spLocks/>
          </p:cNvSpPr>
          <p:nvPr/>
        </p:nvSpPr>
        <p:spPr>
          <a:xfrm>
            <a:off x="86099" y="5858561"/>
            <a:ext cx="6288875" cy="6837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24 acres</a:t>
            </a:r>
          </a:p>
        </p:txBody>
      </p:sp>
      <p:sp>
        <p:nvSpPr>
          <p:cNvPr id="32" name="Content Placeholder 2"/>
          <p:cNvSpPr txBox="1">
            <a:spLocks/>
          </p:cNvSpPr>
          <p:nvPr/>
        </p:nvSpPr>
        <p:spPr>
          <a:xfrm>
            <a:off x="8975287" y="6023084"/>
            <a:ext cx="1758476" cy="5059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dirty="0">
                <a:solidFill>
                  <a:srgbClr val="92D050"/>
                </a:solidFill>
                <a:latin typeface="Microsoft Sans Serif" panose="020B0604020202020204" pitchFamily="34" charset="0"/>
                <a:cs typeface="Microsoft Sans Serif" panose="020B0604020202020204" pitchFamily="34" charset="0"/>
              </a:rPr>
              <a:t>3 acres </a:t>
            </a:r>
          </a:p>
        </p:txBody>
      </p:sp>
      <p:sp>
        <p:nvSpPr>
          <p:cNvPr id="34" name="Content Placeholder 2">
            <a:extLst>
              <a:ext uri="{FF2B5EF4-FFF2-40B4-BE49-F238E27FC236}">
                <a16:creationId xmlns:a16="http://schemas.microsoft.com/office/drawing/2014/main" xmlns="" id="{9C32C678-057B-46AB-80C6-C97943411A3C}"/>
              </a:ext>
            </a:extLst>
          </p:cNvPr>
          <p:cNvSpPr txBox="1">
            <a:spLocks/>
          </p:cNvSpPr>
          <p:nvPr/>
        </p:nvSpPr>
        <p:spPr>
          <a:xfrm>
            <a:off x="86100" y="5034786"/>
            <a:ext cx="6288875" cy="8085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smtClean="0">
                <a:solidFill>
                  <a:srgbClr val="92D050"/>
                </a:solidFill>
                <a:latin typeface="Microsoft Sans Serif" panose="020B0604020202020204" pitchFamily="34" charset="0"/>
                <a:cs typeface="Microsoft Sans Serif" panose="020B0604020202020204" pitchFamily="34" charset="0"/>
              </a:rPr>
              <a:t>3 </a:t>
            </a:r>
            <a:r>
              <a:rPr lang="en-US" sz="3600" b="1" dirty="0">
                <a:solidFill>
                  <a:srgbClr val="92D050"/>
                </a:solidFill>
                <a:latin typeface="Microsoft Sans Serif" panose="020B0604020202020204" pitchFamily="34" charset="0"/>
                <a:cs typeface="Microsoft Sans Serif" panose="020B0604020202020204" pitchFamily="34" charset="0"/>
              </a:rPr>
              <a:t>x 8 = </a:t>
            </a:r>
          </a:p>
        </p:txBody>
      </p:sp>
      <p:pic>
        <p:nvPicPr>
          <p:cNvPr id="36" name="Picture 35">
            <a:extLst>
              <a:ext uri="{FF2B5EF4-FFF2-40B4-BE49-F238E27FC236}">
                <a16:creationId xmlns:a16="http://schemas.microsoft.com/office/drawing/2014/main" xmlns="" id="{12D53288-3C67-4F89-9CFD-97768B5158A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059520" y="6310353"/>
            <a:ext cx="886004" cy="397330"/>
          </a:xfrm>
          <a:prstGeom prst="rect">
            <a:avLst/>
          </a:prstGeom>
        </p:spPr>
      </p:pic>
    </p:spTree>
    <p:extLst>
      <p:ext uri="{BB962C8B-B14F-4D97-AF65-F5344CB8AC3E}">
        <p14:creationId xmlns:p14="http://schemas.microsoft.com/office/powerpoint/2010/main" val="822668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500"/>
                                        <p:tgtEl>
                                          <p:spTgt spid="3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500"/>
                                        <p:tgtEl>
                                          <p:spTgt spid="3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fade">
                                      <p:cBhvr>
                                        <p:cTn id="27" dur="500"/>
                                        <p:tgtEl>
                                          <p:spTgt spid="4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fade">
                                      <p:cBhvr>
                                        <p:cTn id="32" dur="500"/>
                                        <p:tgtEl>
                                          <p:spTgt spid="3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5"/>
                                        </p:tgtEl>
                                        <p:attrNameLst>
                                          <p:attrName>style.visibility</p:attrName>
                                        </p:attrNameLst>
                                      </p:cBhvr>
                                      <p:to>
                                        <p:strVal val="visible"/>
                                      </p:to>
                                    </p:set>
                                    <p:animEffect transition="in" filter="fade">
                                      <p:cBhvr>
                                        <p:cTn id="3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P spid="35" grpId="0"/>
      <p:bldP spid="44" grpId="0"/>
      <p:bldP spid="45" grpId="0"/>
      <p:bldP spid="32" grpId="0"/>
      <p:bldP spid="3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86EB1FAE-42C3-4D03-968F-F2B3136EC4CC}"/>
              </a:ext>
            </a:extLst>
          </p:cNvPr>
          <p:cNvSpPr txBox="1">
            <a:spLocks/>
          </p:cNvSpPr>
          <p:nvPr/>
        </p:nvSpPr>
        <p:spPr>
          <a:xfrm>
            <a:off x="0" y="181356"/>
            <a:ext cx="12192000" cy="1066800"/>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dirty="0">
                <a:solidFill>
                  <a:schemeClr val="bg1"/>
                </a:solidFill>
                <a:latin typeface="Comic Sans MS" panose="030F0702030302020204" pitchFamily="66" charset="0"/>
              </a:rPr>
              <a:t>Real World: When Do We Use Area?</a:t>
            </a:r>
          </a:p>
        </p:txBody>
      </p:sp>
      <p:sp>
        <p:nvSpPr>
          <p:cNvPr id="8" name="Content Placeholder 2"/>
          <p:cNvSpPr txBox="1">
            <a:spLocks/>
          </p:cNvSpPr>
          <p:nvPr/>
        </p:nvSpPr>
        <p:spPr>
          <a:xfrm>
            <a:off x="0" y="1109154"/>
            <a:ext cx="12149760" cy="13858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How many seedlings does the farmer need to buy if </a:t>
            </a:r>
            <a:r>
              <a:rPr lang="en-US" sz="3600" b="1" dirty="0" smtClean="0">
                <a:solidFill>
                  <a:srgbClr val="92D050"/>
                </a:solidFill>
                <a:latin typeface="Microsoft Sans Serif" panose="020B0604020202020204" pitchFamily="34" charset="0"/>
                <a:cs typeface="Microsoft Sans Serif" panose="020B0604020202020204" pitchFamily="34" charset="0"/>
              </a:rPr>
              <a:t>he/she </a:t>
            </a:r>
            <a:r>
              <a:rPr lang="en-US" sz="3600" b="1" dirty="0" smtClean="0">
                <a:solidFill>
                  <a:srgbClr val="92D050"/>
                </a:solidFill>
                <a:latin typeface="Microsoft Sans Serif" panose="020B0604020202020204" pitchFamily="34" charset="0"/>
                <a:cs typeface="Microsoft Sans Serif" panose="020B0604020202020204" pitchFamily="34" charset="0"/>
              </a:rPr>
              <a:t>plans </a:t>
            </a:r>
            <a:r>
              <a:rPr lang="en-US" sz="3600" b="1" dirty="0">
                <a:solidFill>
                  <a:srgbClr val="92D050"/>
                </a:solidFill>
                <a:latin typeface="Microsoft Sans Serif" panose="020B0604020202020204" pitchFamily="34" charset="0"/>
                <a:cs typeface="Microsoft Sans Serif" panose="020B0604020202020204" pitchFamily="34" charset="0"/>
              </a:rPr>
              <a:t>to plant 50 seedlings per acre?</a:t>
            </a:r>
          </a:p>
        </p:txBody>
      </p:sp>
      <p:sp>
        <p:nvSpPr>
          <p:cNvPr id="9" name="Content Placeholder 2"/>
          <p:cNvSpPr txBox="1">
            <a:spLocks/>
          </p:cNvSpPr>
          <p:nvPr/>
        </p:nvSpPr>
        <p:spPr>
          <a:xfrm>
            <a:off x="9972293" y="4781385"/>
            <a:ext cx="1758476" cy="5059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dirty="0">
                <a:solidFill>
                  <a:srgbClr val="92D050"/>
                </a:solidFill>
                <a:latin typeface="Microsoft Sans Serif" panose="020B0604020202020204" pitchFamily="34" charset="0"/>
                <a:cs typeface="Microsoft Sans Serif" panose="020B0604020202020204" pitchFamily="34" charset="0"/>
              </a:rPr>
              <a:t>3 acres </a:t>
            </a:r>
          </a:p>
        </p:txBody>
      </p:sp>
      <p:sp>
        <p:nvSpPr>
          <p:cNvPr id="35" name="Content Placeholder 2">
            <a:extLst>
              <a:ext uri="{FF2B5EF4-FFF2-40B4-BE49-F238E27FC236}">
                <a16:creationId xmlns:a16="http://schemas.microsoft.com/office/drawing/2014/main" xmlns="" id="{8A5EE8AD-CB60-4E05-AA3A-B7CC6F81E283}"/>
              </a:ext>
            </a:extLst>
          </p:cNvPr>
          <p:cNvSpPr txBox="1">
            <a:spLocks/>
          </p:cNvSpPr>
          <p:nvPr/>
        </p:nvSpPr>
        <p:spPr>
          <a:xfrm rot="17071858">
            <a:off x="8814658" y="3035827"/>
            <a:ext cx="1758476" cy="5059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dirty="0">
                <a:solidFill>
                  <a:srgbClr val="92D050"/>
                </a:solidFill>
                <a:latin typeface="Microsoft Sans Serif" panose="020B0604020202020204" pitchFamily="34" charset="0"/>
                <a:cs typeface="Microsoft Sans Serif" panose="020B0604020202020204" pitchFamily="34" charset="0"/>
              </a:rPr>
              <a:t>8 acres </a:t>
            </a:r>
          </a:p>
        </p:txBody>
      </p:sp>
      <p:sp>
        <p:nvSpPr>
          <p:cNvPr id="37" name="Content Placeholder 2">
            <a:extLst>
              <a:ext uri="{FF2B5EF4-FFF2-40B4-BE49-F238E27FC236}">
                <a16:creationId xmlns:a16="http://schemas.microsoft.com/office/drawing/2014/main" xmlns="" id="{052A689D-321A-43B3-B528-C5CB28DFA542}"/>
              </a:ext>
            </a:extLst>
          </p:cNvPr>
          <p:cNvSpPr txBox="1">
            <a:spLocks/>
          </p:cNvSpPr>
          <p:nvPr/>
        </p:nvSpPr>
        <p:spPr>
          <a:xfrm>
            <a:off x="-350520" y="2438694"/>
            <a:ext cx="6751318" cy="64406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Step 2: </a:t>
            </a:r>
            <a:r>
              <a:rPr lang="en-US" sz="3600" b="1" dirty="0" smtClean="0">
                <a:solidFill>
                  <a:srgbClr val="92D050"/>
                </a:solidFill>
                <a:latin typeface="Microsoft Sans Serif" panose="020B0604020202020204" pitchFamily="34" charset="0"/>
                <a:cs typeface="Microsoft Sans Serif" panose="020B0604020202020204" pitchFamily="34" charset="0"/>
              </a:rPr>
              <a:t>What do we know?</a:t>
            </a:r>
          </a:p>
        </p:txBody>
      </p:sp>
      <p:sp>
        <p:nvSpPr>
          <p:cNvPr id="2" name="Parallelogram 1">
            <a:extLst>
              <a:ext uri="{FF2B5EF4-FFF2-40B4-BE49-F238E27FC236}">
                <a16:creationId xmlns:a16="http://schemas.microsoft.com/office/drawing/2014/main" xmlns="" id="{E83386D2-DF09-490D-B1CD-16FAF80DB34A}"/>
              </a:ext>
            </a:extLst>
          </p:cNvPr>
          <p:cNvSpPr/>
          <p:nvPr/>
        </p:nvSpPr>
        <p:spPr>
          <a:xfrm>
            <a:off x="9460912" y="2361374"/>
            <a:ext cx="2613622" cy="2473688"/>
          </a:xfrm>
          <a:prstGeom prst="parallelogram">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Content Placeholder 2">
            <a:extLst>
              <a:ext uri="{FF2B5EF4-FFF2-40B4-BE49-F238E27FC236}">
                <a16:creationId xmlns:a16="http://schemas.microsoft.com/office/drawing/2014/main" xmlns="" id="{8F8C48DB-76B4-4A3C-AD4A-1AD4156BCD41}"/>
              </a:ext>
            </a:extLst>
          </p:cNvPr>
          <p:cNvSpPr txBox="1">
            <a:spLocks/>
          </p:cNvSpPr>
          <p:nvPr/>
        </p:nvSpPr>
        <p:spPr>
          <a:xfrm>
            <a:off x="-172624" y="5717927"/>
            <a:ext cx="6751318" cy="79602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a:solidFill>
                  <a:srgbClr val="92D050"/>
                </a:solidFill>
                <a:latin typeface="Microsoft Sans Serif" panose="020B0604020202020204" pitchFamily="34" charset="0"/>
                <a:cs typeface="Microsoft Sans Serif" panose="020B0604020202020204" pitchFamily="34" charset="0"/>
              </a:rPr>
              <a:t>1,200 seedlings </a:t>
            </a:r>
          </a:p>
          <a:p>
            <a:pPr marL="0" indent="0" algn="ctr">
              <a:buFont typeface="Arial" panose="020B0604020202020204" pitchFamily="34" charset="0"/>
              <a:buNone/>
            </a:pPr>
            <a:endParaRPr lang="en-US" sz="3600" b="1" dirty="0">
              <a:solidFill>
                <a:srgbClr val="92D050"/>
              </a:solidFill>
              <a:latin typeface="Microsoft Sans Serif" panose="020B0604020202020204" pitchFamily="34" charset="0"/>
              <a:cs typeface="Microsoft Sans Serif" panose="020B0604020202020204" pitchFamily="34" charset="0"/>
            </a:endParaRPr>
          </a:p>
        </p:txBody>
      </p:sp>
      <p:sp>
        <p:nvSpPr>
          <p:cNvPr id="32" name="Content Placeholder 2">
            <a:extLst>
              <a:ext uri="{FF2B5EF4-FFF2-40B4-BE49-F238E27FC236}">
                <a16:creationId xmlns:a16="http://schemas.microsoft.com/office/drawing/2014/main" xmlns="" id="{052A689D-321A-43B3-B528-C5CB28DFA542}"/>
              </a:ext>
            </a:extLst>
          </p:cNvPr>
          <p:cNvSpPr txBox="1">
            <a:spLocks/>
          </p:cNvSpPr>
          <p:nvPr/>
        </p:nvSpPr>
        <p:spPr>
          <a:xfrm>
            <a:off x="989992" y="3124692"/>
            <a:ext cx="9208067" cy="14064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dirty="0">
                <a:solidFill>
                  <a:srgbClr val="92D050"/>
                </a:solidFill>
                <a:latin typeface="Microsoft Sans Serif" panose="020B0604020202020204" pitchFamily="34" charset="0"/>
                <a:cs typeface="Microsoft Sans Serif" panose="020B0604020202020204" pitchFamily="34" charset="0"/>
              </a:rPr>
              <a:t>24 acres </a:t>
            </a:r>
            <a:r>
              <a:rPr lang="en-US" sz="3200" b="1" dirty="0" smtClean="0">
                <a:solidFill>
                  <a:srgbClr val="92D050"/>
                </a:solidFill>
                <a:latin typeface="Microsoft Sans Serif" panose="020B0604020202020204" pitchFamily="34" charset="0"/>
                <a:cs typeface="Microsoft Sans Serif" panose="020B0604020202020204" pitchFamily="34" charset="0"/>
              </a:rPr>
              <a:t>are available for trees on the farm</a:t>
            </a:r>
            <a:endParaRPr lang="en-US" sz="3200" b="1" dirty="0">
              <a:solidFill>
                <a:srgbClr val="92D050"/>
              </a:solidFill>
              <a:latin typeface="Microsoft Sans Serif" panose="020B0604020202020204" pitchFamily="34" charset="0"/>
              <a:cs typeface="Microsoft Sans Serif" panose="020B0604020202020204" pitchFamily="34" charset="0"/>
            </a:endParaRPr>
          </a:p>
          <a:p>
            <a:r>
              <a:rPr lang="en-US" sz="3200" b="1" dirty="0" smtClean="0">
                <a:solidFill>
                  <a:srgbClr val="92D050"/>
                </a:solidFill>
                <a:latin typeface="Microsoft Sans Serif" panose="020B0604020202020204" pitchFamily="34" charset="0"/>
                <a:cs typeface="Microsoft Sans Serif" panose="020B0604020202020204" pitchFamily="34" charset="0"/>
              </a:rPr>
              <a:t>plant 50 seedlings per acre</a:t>
            </a:r>
          </a:p>
        </p:txBody>
      </p:sp>
      <p:cxnSp>
        <p:nvCxnSpPr>
          <p:cNvPr id="10" name="Straight Arrow Connector 9"/>
          <p:cNvCxnSpPr/>
          <p:nvPr/>
        </p:nvCxnSpPr>
        <p:spPr>
          <a:xfrm flipH="1">
            <a:off x="6798219" y="4542572"/>
            <a:ext cx="2732527" cy="45124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H="1">
            <a:off x="9563212" y="4835062"/>
            <a:ext cx="634848" cy="151549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1024" name="Group 1023"/>
          <p:cNvGrpSpPr/>
          <p:nvPr/>
        </p:nvGrpSpPr>
        <p:grpSpPr>
          <a:xfrm>
            <a:off x="9453863" y="4531092"/>
            <a:ext cx="784361" cy="338554"/>
            <a:chOff x="9453863" y="4531092"/>
            <a:chExt cx="784361" cy="338554"/>
          </a:xfrm>
        </p:grpSpPr>
        <p:sp>
          <p:nvSpPr>
            <p:cNvPr id="36" name="Parallelogram 35"/>
            <p:cNvSpPr/>
            <p:nvPr/>
          </p:nvSpPr>
          <p:spPr>
            <a:xfrm>
              <a:off x="9471736" y="4542572"/>
              <a:ext cx="766488" cy="281978"/>
            </a:xfrm>
            <a:prstGeom prst="parallelogram">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9453863" y="4531092"/>
              <a:ext cx="753948" cy="338554"/>
            </a:xfrm>
            <a:prstGeom prst="rect">
              <a:avLst/>
            </a:prstGeom>
            <a:noFill/>
          </p:spPr>
          <p:txBody>
            <a:bodyPr wrap="square" rtlCol="0">
              <a:spAutoFit/>
            </a:bodyPr>
            <a:lstStyle/>
            <a:p>
              <a:r>
                <a:rPr lang="en-US" sz="1600" dirty="0" smtClean="0">
                  <a:solidFill>
                    <a:schemeClr val="bg1"/>
                  </a:solidFill>
                  <a:latin typeface="Microsoft Sans Serif" panose="020B0604020202020204" pitchFamily="34" charset="0"/>
                  <a:cs typeface="Microsoft Sans Serif" panose="020B0604020202020204" pitchFamily="34" charset="0"/>
                </a:rPr>
                <a:t>1 acre</a:t>
              </a:r>
              <a:endParaRPr lang="en-US" sz="1600" dirty="0">
                <a:solidFill>
                  <a:schemeClr val="bg1"/>
                </a:solidFill>
                <a:latin typeface="Microsoft Sans Serif" panose="020B0604020202020204" pitchFamily="34" charset="0"/>
                <a:cs typeface="Microsoft Sans Serif" panose="020B0604020202020204" pitchFamily="34" charset="0"/>
              </a:endParaRPr>
            </a:p>
          </p:txBody>
        </p:sp>
      </p:grpSp>
      <p:grpSp>
        <p:nvGrpSpPr>
          <p:cNvPr id="1025" name="Group 1024"/>
          <p:cNvGrpSpPr/>
          <p:nvPr/>
        </p:nvGrpSpPr>
        <p:grpSpPr>
          <a:xfrm>
            <a:off x="6451230" y="4966693"/>
            <a:ext cx="3405837" cy="1394377"/>
            <a:chOff x="6066262" y="4777942"/>
            <a:chExt cx="3405837" cy="1394377"/>
          </a:xfrm>
        </p:grpSpPr>
        <p:sp>
          <p:nvSpPr>
            <p:cNvPr id="3" name="Parallelogram 2"/>
            <p:cNvSpPr/>
            <p:nvPr/>
          </p:nvSpPr>
          <p:spPr>
            <a:xfrm>
              <a:off x="6066262" y="4825328"/>
              <a:ext cx="3405837" cy="1346991"/>
            </a:xfrm>
            <a:prstGeom prst="parallelogram">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p:cNvGrpSpPr/>
            <p:nvPr/>
          </p:nvGrpSpPr>
          <p:grpSpPr>
            <a:xfrm>
              <a:off x="6124174" y="4777942"/>
              <a:ext cx="3288915" cy="1346872"/>
              <a:chOff x="5070743" y="4885243"/>
              <a:chExt cx="3288915" cy="1346872"/>
            </a:xfrm>
          </p:grpSpPr>
          <p:grpSp>
            <p:nvGrpSpPr>
              <p:cNvPr id="21" name="Group 20"/>
              <p:cNvGrpSpPr/>
              <p:nvPr/>
            </p:nvGrpSpPr>
            <p:grpSpPr>
              <a:xfrm>
                <a:off x="5452740" y="5086976"/>
                <a:ext cx="2813985" cy="904619"/>
                <a:chOff x="5452740" y="5086976"/>
                <a:chExt cx="2813985" cy="904619"/>
              </a:xfrm>
            </p:grpSpPr>
            <p:pic>
              <p:nvPicPr>
                <p:cNvPr id="56"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020" y="5348229"/>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58"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19630" y="5101521"/>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7074" y="5583044"/>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01257" y="5344585"/>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70"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4222" y="5590783"/>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16392" y="5323614"/>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74"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32644" y="5095173"/>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76"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23293" y="5589792"/>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78"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37730" y="5586836"/>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80"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59881" y="5086976"/>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52740" y="5583044"/>
                  <a:ext cx="444705" cy="40081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9" name="Group 18"/>
              <p:cNvGrpSpPr/>
              <p:nvPr/>
            </p:nvGrpSpPr>
            <p:grpSpPr>
              <a:xfrm>
                <a:off x="5070743" y="4885243"/>
                <a:ext cx="3288915" cy="1346872"/>
                <a:chOff x="5069825" y="4870470"/>
                <a:chExt cx="3288915" cy="1346872"/>
              </a:xfrm>
            </p:grpSpPr>
            <p:pic>
              <p:nvPicPr>
                <p:cNvPr id="1030"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11562" y="4877947"/>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8300" y="5137311"/>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629" y="4870470"/>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98584" y="4877947"/>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2584" y="4880519"/>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4035" y="4870612"/>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8835" y="4882073"/>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21115" y="4870470"/>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09538" y="4886570"/>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43341" y="4886570"/>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60231" y="4886570"/>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58401" y="5583044"/>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02135" y="5816530"/>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25935" y="5816530"/>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61"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37302" y="5589792"/>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77764" y="5357949"/>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38893" y="5119416"/>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64"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30734" y="5310342"/>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65"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66612" y="5813570"/>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68"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71571" y="5106844"/>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69"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44496" y="5348838"/>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57398" y="5816530"/>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59387" y="5082145"/>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3540" y="5337837"/>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64818" y="5793990"/>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79"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37644" y="5316978"/>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81"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49070" y="5090218"/>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82"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8009" y="5577851"/>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83"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14682" y="5793990"/>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84"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89021" y="5787242"/>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85"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99073" y="5588881"/>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86"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81856" y="5078353"/>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87"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43114" y="5797975"/>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26372" y="5794952"/>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72038" y="5300512"/>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91"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69825" y="5791961"/>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92"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80542" y="5581906"/>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08530" y="5290624"/>
                  <a:ext cx="444705" cy="400812"/>
                </a:xfrm>
                <a:prstGeom prst="rect">
                  <a:avLst/>
                </a:prstGeom>
                <a:noFill/>
                <a:extLst>
                  <a:ext uri="{909E8E84-426E-40DD-AFC4-6F175D3DCCD1}">
                    <a14:hiddenFill xmlns:a14="http://schemas.microsoft.com/office/drawing/2010/main">
                      <a:solidFill>
                        <a:srgbClr val="FFFFFF"/>
                      </a:solidFill>
                    </a14:hiddenFill>
                  </a:ext>
                </a:extLst>
              </p:spPr>
            </p:pic>
            <p:pic>
              <p:nvPicPr>
                <p:cNvPr id="94" name="Picture 6"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20128" y="5090218"/>
                  <a:ext cx="444705" cy="400812"/>
                </a:xfrm>
                <a:prstGeom prst="rect">
                  <a:avLst/>
                </a:prstGeom>
                <a:noFill/>
                <a:extLst>
                  <a:ext uri="{909E8E84-426E-40DD-AFC4-6F175D3DCCD1}">
                    <a14:hiddenFill xmlns:a14="http://schemas.microsoft.com/office/drawing/2010/main">
                      <a:solidFill>
                        <a:srgbClr val="FFFFFF"/>
                      </a:solidFill>
                    </a14:hiddenFill>
                  </a:ext>
                </a:extLst>
              </p:spPr>
            </p:pic>
          </p:grpSp>
        </p:grpSp>
      </p:grpSp>
      <p:sp>
        <p:nvSpPr>
          <p:cNvPr id="102" name="Content Placeholder 2">
            <a:extLst>
              <a:ext uri="{FF2B5EF4-FFF2-40B4-BE49-F238E27FC236}">
                <a16:creationId xmlns:a16="http://schemas.microsoft.com/office/drawing/2014/main" xmlns="" id="{052A689D-321A-43B3-B528-C5CB28DFA542}"/>
              </a:ext>
            </a:extLst>
          </p:cNvPr>
          <p:cNvSpPr txBox="1">
            <a:spLocks/>
          </p:cNvSpPr>
          <p:nvPr/>
        </p:nvSpPr>
        <p:spPr>
          <a:xfrm>
            <a:off x="78008" y="4811529"/>
            <a:ext cx="2432475" cy="64406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smtClean="0">
                <a:solidFill>
                  <a:srgbClr val="92D050"/>
                </a:solidFill>
                <a:latin typeface="Microsoft Sans Serif" panose="020B0604020202020204" pitchFamily="34" charset="0"/>
                <a:cs typeface="Microsoft Sans Serif" panose="020B0604020202020204" pitchFamily="34" charset="0"/>
              </a:rPr>
              <a:t>24 acres</a:t>
            </a:r>
          </a:p>
        </p:txBody>
      </p:sp>
      <p:sp>
        <p:nvSpPr>
          <p:cNvPr id="103" name="Content Placeholder 2">
            <a:extLst>
              <a:ext uri="{FF2B5EF4-FFF2-40B4-BE49-F238E27FC236}">
                <a16:creationId xmlns:a16="http://schemas.microsoft.com/office/drawing/2014/main" xmlns="" id="{052A689D-321A-43B3-B528-C5CB28DFA542}"/>
              </a:ext>
            </a:extLst>
          </p:cNvPr>
          <p:cNvSpPr txBox="1">
            <a:spLocks/>
          </p:cNvSpPr>
          <p:nvPr/>
        </p:nvSpPr>
        <p:spPr>
          <a:xfrm>
            <a:off x="2935043" y="4793424"/>
            <a:ext cx="2950598" cy="64406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smtClean="0">
                <a:solidFill>
                  <a:srgbClr val="92D050"/>
                </a:solidFill>
                <a:latin typeface="Microsoft Sans Serif" panose="020B0604020202020204" pitchFamily="34" charset="0"/>
                <a:cs typeface="Microsoft Sans Serif" panose="020B0604020202020204" pitchFamily="34" charset="0"/>
              </a:rPr>
              <a:t>50 seedlings</a:t>
            </a:r>
          </a:p>
        </p:txBody>
      </p:sp>
      <p:sp>
        <p:nvSpPr>
          <p:cNvPr id="104" name="Content Placeholder 2">
            <a:extLst>
              <a:ext uri="{FF2B5EF4-FFF2-40B4-BE49-F238E27FC236}">
                <a16:creationId xmlns:a16="http://schemas.microsoft.com/office/drawing/2014/main" xmlns="" id="{052A689D-321A-43B3-B528-C5CB28DFA542}"/>
              </a:ext>
            </a:extLst>
          </p:cNvPr>
          <p:cNvSpPr txBox="1">
            <a:spLocks/>
          </p:cNvSpPr>
          <p:nvPr/>
        </p:nvSpPr>
        <p:spPr>
          <a:xfrm>
            <a:off x="2372065" y="4773502"/>
            <a:ext cx="571336" cy="68391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smtClean="0">
                <a:solidFill>
                  <a:srgbClr val="92D050"/>
                </a:solidFill>
                <a:latin typeface="Microsoft Sans Serif" panose="020B0604020202020204" pitchFamily="34" charset="0"/>
                <a:cs typeface="Microsoft Sans Serif" panose="020B0604020202020204" pitchFamily="34" charset="0"/>
              </a:rPr>
              <a:t>x</a:t>
            </a:r>
          </a:p>
        </p:txBody>
      </p:sp>
      <p:sp>
        <p:nvSpPr>
          <p:cNvPr id="105" name="Content Placeholder 2">
            <a:extLst>
              <a:ext uri="{FF2B5EF4-FFF2-40B4-BE49-F238E27FC236}">
                <a16:creationId xmlns:a16="http://schemas.microsoft.com/office/drawing/2014/main" xmlns="" id="{052A689D-321A-43B3-B528-C5CB28DFA542}"/>
              </a:ext>
            </a:extLst>
          </p:cNvPr>
          <p:cNvSpPr txBox="1">
            <a:spLocks/>
          </p:cNvSpPr>
          <p:nvPr/>
        </p:nvSpPr>
        <p:spPr>
          <a:xfrm>
            <a:off x="5687124" y="4815504"/>
            <a:ext cx="571336" cy="68391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600" b="1" dirty="0" smtClean="0">
                <a:solidFill>
                  <a:srgbClr val="92D050"/>
                </a:solidFill>
                <a:latin typeface="Microsoft Sans Serif" panose="020B0604020202020204" pitchFamily="34" charset="0"/>
                <a:cs typeface="Microsoft Sans Serif" panose="020B0604020202020204" pitchFamily="34" charset="0"/>
              </a:rPr>
              <a:t>=</a:t>
            </a:r>
          </a:p>
        </p:txBody>
      </p:sp>
      <p:pic>
        <p:nvPicPr>
          <p:cNvPr id="95" name="Picture 94">
            <a:extLst>
              <a:ext uri="{FF2B5EF4-FFF2-40B4-BE49-F238E27FC236}">
                <a16:creationId xmlns:a16="http://schemas.microsoft.com/office/drawing/2014/main" xmlns="" id="{12D53288-3C67-4F89-9CFD-97768B5158A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59520" y="6310353"/>
            <a:ext cx="886004" cy="397330"/>
          </a:xfrm>
          <a:prstGeom prst="rect">
            <a:avLst/>
          </a:prstGeom>
        </p:spPr>
      </p:pic>
    </p:spTree>
    <p:extLst>
      <p:ext uri="{BB962C8B-B14F-4D97-AF65-F5344CB8AC3E}">
        <p14:creationId xmlns:p14="http://schemas.microsoft.com/office/powerpoint/2010/main" val="3124330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fade">
                                      <p:cBhvr>
                                        <p:cTn id="12" dur="500"/>
                                        <p:tgtEl>
                                          <p:spTgt spid="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2">
                                            <p:txEl>
                                              <p:pRg st="0" end="0"/>
                                            </p:txEl>
                                          </p:spTgt>
                                        </p:tgtEl>
                                        <p:attrNameLst>
                                          <p:attrName>style.visibility</p:attrName>
                                        </p:attrNameLst>
                                      </p:cBhvr>
                                      <p:to>
                                        <p:strVal val="visible"/>
                                      </p:to>
                                    </p:set>
                                    <p:animEffect transition="in" filter="fade">
                                      <p:cBhvr>
                                        <p:cTn id="17" dur="500"/>
                                        <p:tgtEl>
                                          <p:spTgt spid="32">
                                            <p:txEl>
                                              <p:pRg st="0" end="0"/>
                                            </p:txEl>
                                          </p:spTgt>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500"/>
                                        <p:tgtEl>
                                          <p:spTgt spid="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5"/>
                                        </p:tgtEl>
                                        <p:attrNameLst>
                                          <p:attrName>style.visibility</p:attrName>
                                        </p:attrNameLst>
                                      </p:cBhvr>
                                      <p:to>
                                        <p:strVal val="visible"/>
                                      </p:to>
                                    </p:set>
                                    <p:animEffect transition="in" filter="fade">
                                      <p:cBhvr>
                                        <p:cTn id="24" dur="500"/>
                                        <p:tgtEl>
                                          <p:spTgt spid="35"/>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2">
                                            <p:txEl>
                                              <p:pRg st="1" end="1"/>
                                            </p:txEl>
                                          </p:spTgt>
                                        </p:tgtEl>
                                        <p:attrNameLst>
                                          <p:attrName>style.visibility</p:attrName>
                                        </p:attrNameLst>
                                      </p:cBhvr>
                                      <p:to>
                                        <p:strVal val="visible"/>
                                      </p:to>
                                    </p:set>
                                    <p:animEffect transition="in" filter="fade">
                                      <p:cBhvr>
                                        <p:cTn id="32" dur="500"/>
                                        <p:tgtEl>
                                          <p:spTgt spid="32">
                                            <p:txEl>
                                              <p:pRg st="1" end="1"/>
                                            </p:txEl>
                                          </p:spTgt>
                                        </p:tgtEl>
                                      </p:cBhvr>
                                    </p:animEffect>
                                  </p:childTnLst>
                                </p:cTn>
                              </p:par>
                            </p:childTnLst>
                          </p:cTn>
                        </p:par>
                        <p:par>
                          <p:cTn id="33" fill="hold">
                            <p:stCondLst>
                              <p:cond delay="500"/>
                            </p:stCondLst>
                            <p:childTnLst>
                              <p:par>
                                <p:cTn id="34" presetID="10" presetClass="entr" presetSubtype="0" fill="hold" nodeType="afterEffect">
                                  <p:stCondLst>
                                    <p:cond delay="0"/>
                                  </p:stCondLst>
                                  <p:childTnLst>
                                    <p:set>
                                      <p:cBhvr>
                                        <p:cTn id="35" dur="1" fill="hold">
                                          <p:stCondLst>
                                            <p:cond delay="0"/>
                                          </p:stCondLst>
                                        </p:cTn>
                                        <p:tgtEl>
                                          <p:spTgt spid="1024"/>
                                        </p:tgtEl>
                                        <p:attrNameLst>
                                          <p:attrName>style.visibility</p:attrName>
                                        </p:attrNameLst>
                                      </p:cBhvr>
                                      <p:to>
                                        <p:strVal val="visible"/>
                                      </p:to>
                                    </p:set>
                                    <p:animEffect transition="in" filter="fade">
                                      <p:cBhvr>
                                        <p:cTn id="36" dur="500"/>
                                        <p:tgtEl>
                                          <p:spTgt spid="1024"/>
                                        </p:tgtEl>
                                      </p:cBhvr>
                                    </p:animEffect>
                                  </p:childTnLst>
                                </p:cTn>
                              </p:par>
                            </p:childTnLst>
                          </p:cTn>
                        </p:par>
                        <p:par>
                          <p:cTn id="37" fill="hold">
                            <p:stCondLst>
                              <p:cond delay="1000"/>
                            </p:stCondLst>
                            <p:childTnLst>
                              <p:par>
                                <p:cTn id="38" presetID="10" presetClass="entr" presetSubtype="0" fill="hold" nodeType="afterEffect">
                                  <p:stCondLst>
                                    <p:cond delay="0"/>
                                  </p:stCondLst>
                                  <p:childTnLst>
                                    <p:set>
                                      <p:cBhvr>
                                        <p:cTn id="39" dur="1" fill="hold">
                                          <p:stCondLst>
                                            <p:cond delay="0"/>
                                          </p:stCondLst>
                                        </p:cTn>
                                        <p:tgtEl>
                                          <p:spTgt spid="1025"/>
                                        </p:tgtEl>
                                        <p:attrNameLst>
                                          <p:attrName>style.visibility</p:attrName>
                                        </p:attrNameLst>
                                      </p:cBhvr>
                                      <p:to>
                                        <p:strVal val="visible"/>
                                      </p:to>
                                    </p:set>
                                    <p:animEffect transition="in" filter="fade">
                                      <p:cBhvr>
                                        <p:cTn id="40" dur="500"/>
                                        <p:tgtEl>
                                          <p:spTgt spid="1025"/>
                                        </p:tgtEl>
                                      </p:cBhvr>
                                    </p:animEffect>
                                  </p:childTnLst>
                                </p:cTn>
                              </p:par>
                              <p:par>
                                <p:cTn id="41" presetID="10" presetClass="entr" presetSubtype="0" fill="hold" nodeType="with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500"/>
                                        <p:tgtEl>
                                          <p:spTgt spid="10"/>
                                        </p:tgtEl>
                                      </p:cBhvr>
                                    </p:animEffect>
                                  </p:childTnLst>
                                </p:cTn>
                              </p:par>
                              <p:par>
                                <p:cTn id="44" presetID="10" presetClass="entr" presetSubtype="0" fill="hold" nodeType="withEffect">
                                  <p:stCondLst>
                                    <p:cond delay="0"/>
                                  </p:stCondLst>
                                  <p:childTnLst>
                                    <p:set>
                                      <p:cBhvr>
                                        <p:cTn id="45" dur="1" fill="hold">
                                          <p:stCondLst>
                                            <p:cond delay="0"/>
                                          </p:stCondLst>
                                        </p:cTn>
                                        <p:tgtEl>
                                          <p:spTgt spid="44"/>
                                        </p:tgtEl>
                                        <p:attrNameLst>
                                          <p:attrName>style.visibility</p:attrName>
                                        </p:attrNameLst>
                                      </p:cBhvr>
                                      <p:to>
                                        <p:strVal val="visible"/>
                                      </p:to>
                                    </p:set>
                                    <p:animEffect transition="in" filter="fade">
                                      <p:cBhvr>
                                        <p:cTn id="46" dur="500"/>
                                        <p:tgtEl>
                                          <p:spTgt spid="44"/>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02"/>
                                        </p:tgtEl>
                                        <p:attrNameLst>
                                          <p:attrName>style.visibility</p:attrName>
                                        </p:attrNameLst>
                                      </p:cBhvr>
                                      <p:to>
                                        <p:strVal val="visible"/>
                                      </p:to>
                                    </p:set>
                                    <p:animEffect transition="in" filter="fade">
                                      <p:cBhvr>
                                        <p:cTn id="51" dur="500"/>
                                        <p:tgtEl>
                                          <p:spTgt spid="102"/>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03"/>
                                        </p:tgtEl>
                                        <p:attrNameLst>
                                          <p:attrName>style.visibility</p:attrName>
                                        </p:attrNameLst>
                                      </p:cBhvr>
                                      <p:to>
                                        <p:strVal val="visible"/>
                                      </p:to>
                                    </p:set>
                                    <p:animEffect transition="in" filter="fade">
                                      <p:cBhvr>
                                        <p:cTn id="56" dur="500"/>
                                        <p:tgtEl>
                                          <p:spTgt spid="103"/>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104"/>
                                        </p:tgtEl>
                                        <p:attrNameLst>
                                          <p:attrName>style.visibility</p:attrName>
                                        </p:attrNameLst>
                                      </p:cBhvr>
                                      <p:to>
                                        <p:strVal val="visible"/>
                                      </p:to>
                                    </p:set>
                                    <p:animEffect transition="in" filter="fade">
                                      <p:cBhvr>
                                        <p:cTn id="61" dur="500"/>
                                        <p:tgtEl>
                                          <p:spTgt spid="104"/>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105"/>
                                        </p:tgtEl>
                                        <p:attrNameLst>
                                          <p:attrName>style.visibility</p:attrName>
                                        </p:attrNameLst>
                                      </p:cBhvr>
                                      <p:to>
                                        <p:strVal val="visible"/>
                                      </p:to>
                                    </p:set>
                                    <p:animEffect transition="in" filter="fade">
                                      <p:cBhvr>
                                        <p:cTn id="64" dur="500"/>
                                        <p:tgtEl>
                                          <p:spTgt spid="105"/>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34"/>
                                        </p:tgtEl>
                                        <p:attrNameLst>
                                          <p:attrName>style.visibility</p:attrName>
                                        </p:attrNameLst>
                                      </p:cBhvr>
                                      <p:to>
                                        <p:strVal val="visible"/>
                                      </p:to>
                                    </p:set>
                                    <p:animEffect transition="in" filter="fade">
                                      <p:cBhvr>
                                        <p:cTn id="69"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35" grpId="0"/>
      <p:bldP spid="37" grpId="0"/>
      <p:bldP spid="2" grpId="0" animBg="1"/>
      <p:bldP spid="34" grpId="0"/>
      <p:bldP spid="32" grpId="0" uiExpand="1" build="p"/>
      <p:bldP spid="102" grpId="0"/>
      <p:bldP spid="103" grpId="0"/>
      <p:bldP spid="104" grpId="0"/>
      <p:bldP spid="10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548</TotalTime>
  <Words>1078</Words>
  <Application>Microsoft Office PowerPoint</Application>
  <PresentationFormat>Widescreen</PresentationFormat>
  <Paragraphs>186</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Comic Sans MS</vt:lpstr>
      <vt:lpstr>Microsoft Sans Serif</vt:lpstr>
      <vt:lpstr>Office Theme</vt:lpstr>
      <vt:lpstr>Perimeter vs Area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Perimeter vs Area</dc:title>
  <dc:creator>Mom</dc:creator>
  <cp:lastModifiedBy>Kelly Jo. Scott</cp:lastModifiedBy>
  <cp:revision>50</cp:revision>
  <dcterms:created xsi:type="dcterms:W3CDTF">2018-05-08T02:21:30Z</dcterms:created>
  <dcterms:modified xsi:type="dcterms:W3CDTF">2018-07-05T13:16:55Z</dcterms:modified>
</cp:coreProperties>
</file>